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1" r:id="rId6"/>
    <p:sldId id="265" r:id="rId7"/>
    <p:sldId id="263" r:id="rId8"/>
    <p:sldId id="262" r:id="rId9"/>
    <p:sldId id="266" r:id="rId10"/>
    <p:sldId id="268" r:id="rId11"/>
    <p:sldId id="269" r:id="rId12"/>
    <p:sldId id="272" r:id="rId13"/>
    <p:sldId id="273" r:id="rId14"/>
    <p:sldId id="259" r:id="rId15"/>
    <p:sldId id="260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3edf06299a4717ec" providerId="LiveId" clId="{C6F9A96B-16A7-4332-A77C-78198B4B6AC8}"/>
    <pc:docChg chg="addSld modSld">
      <pc:chgData name="" userId="3edf06299a4717ec" providerId="LiveId" clId="{C6F9A96B-16A7-4332-A77C-78198B4B6AC8}" dt="2018-08-01T01:36:28.966" v="277" actId="20577"/>
      <pc:docMkLst>
        <pc:docMk/>
      </pc:docMkLst>
      <pc:sldChg chg="addSp delSp modSp add">
        <pc:chgData name="" userId="3edf06299a4717ec" providerId="LiveId" clId="{C6F9A96B-16A7-4332-A77C-78198B4B6AC8}" dt="2018-08-01T01:36:28.966" v="277" actId="20577"/>
        <pc:sldMkLst>
          <pc:docMk/>
          <pc:sldMk cId="3951135409" sldId="267"/>
        </pc:sldMkLst>
        <pc:spChg chg="mod">
          <ac:chgData name="" userId="3edf06299a4717ec" providerId="LiveId" clId="{C6F9A96B-16A7-4332-A77C-78198B4B6AC8}" dt="2018-08-01T01:36:28.966" v="277" actId="20577"/>
          <ac:spMkLst>
            <pc:docMk/>
            <pc:sldMk cId="3951135409" sldId="267"/>
            <ac:spMk id="2" creationId="{506C6303-1498-4642-8963-B6ADC303C8F8}"/>
          </ac:spMkLst>
        </pc:spChg>
        <pc:spChg chg="del">
          <ac:chgData name="" userId="3edf06299a4717ec" providerId="LiveId" clId="{C6F9A96B-16A7-4332-A77C-78198B4B6AC8}" dt="2018-08-01T01:25:41.168" v="1" actId="1032"/>
          <ac:spMkLst>
            <pc:docMk/>
            <pc:sldMk cId="3951135409" sldId="267"/>
            <ac:spMk id="3" creationId="{43A2C5FE-04C9-4889-AB2F-3D44C1C27B55}"/>
          </ac:spMkLst>
        </pc:spChg>
        <pc:graphicFrameChg chg="add mod">
          <ac:chgData name="" userId="3edf06299a4717ec" providerId="LiveId" clId="{C6F9A96B-16A7-4332-A77C-78198B4B6AC8}" dt="2018-08-01T01:27:06.642" v="42" actId="14100"/>
          <ac:graphicFrameMkLst>
            <pc:docMk/>
            <pc:sldMk cId="3951135409" sldId="267"/>
            <ac:graphicFrameMk id="4" creationId="{39B407F3-8F97-484E-9A6B-39316A4EA86A}"/>
          </ac:graphicFrameMkLst>
        </pc:graphicFrameChg>
        <pc:graphicFrameChg chg="add mod">
          <ac:chgData name="" userId="3edf06299a4717ec" providerId="LiveId" clId="{C6F9A96B-16A7-4332-A77C-78198B4B6AC8}" dt="2018-08-01T01:35:23.775" v="259"/>
          <ac:graphicFrameMkLst>
            <pc:docMk/>
            <pc:sldMk cId="3951135409" sldId="267"/>
            <ac:graphicFrameMk id="5" creationId="{A1B60DEC-9DEE-43A4-BC25-B93C560C85BF}"/>
          </ac:graphicFrameMkLst>
        </pc:graphicFrameChg>
        <pc:graphicFrameChg chg="add mod">
          <ac:chgData name="" userId="3edf06299a4717ec" providerId="LiveId" clId="{C6F9A96B-16A7-4332-A77C-78198B4B6AC8}" dt="2018-08-01T01:33:56.891" v="240" actId="1035"/>
          <ac:graphicFrameMkLst>
            <pc:docMk/>
            <pc:sldMk cId="3951135409" sldId="267"/>
            <ac:graphicFrameMk id="6" creationId="{2D8E1899-DFF4-4711-9AAE-33259F1E07C7}"/>
          </ac:graphicFrameMkLst>
        </pc:graphicFrameChg>
        <pc:graphicFrameChg chg="add mod">
          <ac:chgData name="" userId="3edf06299a4717ec" providerId="LiveId" clId="{C6F9A96B-16A7-4332-A77C-78198B4B6AC8}" dt="2018-08-01T01:36:12.072" v="262"/>
          <ac:graphicFrameMkLst>
            <pc:docMk/>
            <pc:sldMk cId="3951135409" sldId="267"/>
            <ac:graphicFrameMk id="7" creationId="{1AC26B39-DAE2-484D-B2E5-92866D02D2DA}"/>
          </ac:graphicFrameMkLst>
        </pc:graphicFrameChg>
      </pc:sldChg>
    </pc:docChg>
  </pc:docChgLst>
  <pc:docChgLst>
    <pc:chgData name="Kal Rabb" userId="3edf06299a4717ec" providerId="LiveId" clId="{530C017D-656F-41F8-9513-40D93A7B90FC}"/>
    <pc:docChg chg="undo custSel addSld modSld">
      <pc:chgData name="Kal Rabb" userId="3edf06299a4717ec" providerId="LiveId" clId="{530C017D-656F-41F8-9513-40D93A7B90FC}" dt="2018-07-07T15:53:48.425" v="2012" actId="1076"/>
      <pc:docMkLst>
        <pc:docMk/>
      </pc:docMkLst>
      <pc:sldChg chg="modSp add">
        <pc:chgData name="Kal Rabb" userId="3edf06299a4717ec" providerId="LiveId" clId="{530C017D-656F-41F8-9513-40D93A7B90FC}" dt="2018-07-05T20:17:50.441" v="12" actId="20577"/>
        <pc:sldMkLst>
          <pc:docMk/>
          <pc:sldMk cId="3484149829" sldId="256"/>
        </pc:sldMkLst>
        <pc:spChg chg="mod">
          <ac:chgData name="Kal Rabb" userId="3edf06299a4717ec" providerId="LiveId" clId="{530C017D-656F-41F8-9513-40D93A7B90FC}" dt="2018-07-05T20:17:50.441" v="12" actId="20577"/>
          <ac:spMkLst>
            <pc:docMk/>
            <pc:sldMk cId="3484149829" sldId="256"/>
            <ac:spMk id="2" creationId="{C6BAC224-0664-4792-B336-9264C0E55BAB}"/>
          </ac:spMkLst>
        </pc:spChg>
      </pc:sldChg>
      <pc:sldChg chg="modSp add">
        <pc:chgData name="Kal Rabb" userId="3edf06299a4717ec" providerId="LiveId" clId="{530C017D-656F-41F8-9513-40D93A7B90FC}" dt="2018-07-05T20:19:30.539" v="308" actId="313"/>
        <pc:sldMkLst>
          <pc:docMk/>
          <pc:sldMk cId="365760635" sldId="257"/>
        </pc:sldMkLst>
        <pc:spChg chg="mod">
          <ac:chgData name="Kal Rabb" userId="3edf06299a4717ec" providerId="LiveId" clId="{530C017D-656F-41F8-9513-40D93A7B90FC}" dt="2018-07-05T20:18:01.023" v="27" actId="20577"/>
          <ac:spMkLst>
            <pc:docMk/>
            <pc:sldMk cId="365760635" sldId="257"/>
            <ac:spMk id="2" creationId="{AE788811-5DF5-42A6-8F2E-8CE9CC01E40F}"/>
          </ac:spMkLst>
        </pc:spChg>
        <pc:spChg chg="mod">
          <ac:chgData name="Kal Rabb" userId="3edf06299a4717ec" providerId="LiveId" clId="{530C017D-656F-41F8-9513-40D93A7B90FC}" dt="2018-07-05T20:19:30.539" v="308" actId="313"/>
          <ac:spMkLst>
            <pc:docMk/>
            <pc:sldMk cId="365760635" sldId="257"/>
            <ac:spMk id="3" creationId="{37AA8FB4-4D83-49C7-9216-E301C06EE96A}"/>
          </ac:spMkLst>
        </pc:spChg>
      </pc:sldChg>
      <pc:sldChg chg="modSp add">
        <pc:chgData name="Kal Rabb" userId="3edf06299a4717ec" providerId="LiveId" clId="{530C017D-656F-41F8-9513-40D93A7B90FC}" dt="2018-07-06T14:57:09.435" v="1142" actId="179"/>
        <pc:sldMkLst>
          <pc:docMk/>
          <pc:sldMk cId="2517508913" sldId="258"/>
        </pc:sldMkLst>
        <pc:spChg chg="mod">
          <ac:chgData name="Kal Rabb" userId="3edf06299a4717ec" providerId="LiveId" clId="{530C017D-656F-41F8-9513-40D93A7B90FC}" dt="2018-07-05T20:19:58.268" v="351" actId="20577"/>
          <ac:spMkLst>
            <pc:docMk/>
            <pc:sldMk cId="2517508913" sldId="258"/>
            <ac:spMk id="2" creationId="{2518F17E-D4A8-4A6D-A49E-4A85E7DDB303}"/>
          </ac:spMkLst>
        </pc:spChg>
        <pc:spChg chg="mod">
          <ac:chgData name="Kal Rabb" userId="3edf06299a4717ec" providerId="LiveId" clId="{530C017D-656F-41F8-9513-40D93A7B90FC}" dt="2018-07-06T14:57:09.435" v="1142" actId="179"/>
          <ac:spMkLst>
            <pc:docMk/>
            <pc:sldMk cId="2517508913" sldId="258"/>
            <ac:spMk id="3" creationId="{FA14017E-C8F0-4E67-9159-812B89002EB1}"/>
          </ac:spMkLst>
        </pc:spChg>
      </pc:sldChg>
      <pc:sldChg chg="addSp modSp add">
        <pc:chgData name="Kal Rabb" userId="3edf06299a4717ec" providerId="LiveId" clId="{530C017D-656F-41F8-9513-40D93A7B90FC}" dt="2018-07-07T15:53:12.584" v="2009" actId="1076"/>
        <pc:sldMkLst>
          <pc:docMk/>
          <pc:sldMk cId="674983332" sldId="259"/>
        </pc:sldMkLst>
        <pc:spChg chg="mod">
          <ac:chgData name="Kal Rabb" userId="3edf06299a4717ec" providerId="LiveId" clId="{530C017D-656F-41F8-9513-40D93A7B90FC}" dt="2018-07-05T20:22:33.493" v="527" actId="20577"/>
          <ac:spMkLst>
            <pc:docMk/>
            <pc:sldMk cId="674983332" sldId="259"/>
            <ac:spMk id="2" creationId="{81F2B794-D07F-4EA9-8032-FF9860C89708}"/>
          </ac:spMkLst>
        </pc:spChg>
        <pc:spChg chg="mod">
          <ac:chgData name="Kal Rabb" userId="3edf06299a4717ec" providerId="LiveId" clId="{530C017D-656F-41F8-9513-40D93A7B90FC}" dt="2018-07-07T15:53:03.724" v="2007" actId="14100"/>
          <ac:spMkLst>
            <pc:docMk/>
            <pc:sldMk cId="674983332" sldId="259"/>
            <ac:spMk id="3" creationId="{A2EFE710-A32F-4EA4-B276-0C993AC76A79}"/>
          </ac:spMkLst>
        </pc:spChg>
        <pc:picChg chg="add mod">
          <ac:chgData name="Kal Rabb" userId="3edf06299a4717ec" providerId="LiveId" clId="{530C017D-656F-41F8-9513-40D93A7B90FC}" dt="2018-07-07T15:53:09.341" v="2008" actId="1076"/>
          <ac:picMkLst>
            <pc:docMk/>
            <pc:sldMk cId="674983332" sldId="259"/>
            <ac:picMk id="3074" creationId="{7CE2CC70-D88D-4475-BD87-41046D256031}"/>
          </ac:picMkLst>
        </pc:picChg>
        <pc:picChg chg="add mod">
          <ac:chgData name="Kal Rabb" userId="3edf06299a4717ec" providerId="LiveId" clId="{530C017D-656F-41F8-9513-40D93A7B90FC}" dt="2018-07-07T15:53:12.584" v="2009" actId="1076"/>
          <ac:picMkLst>
            <pc:docMk/>
            <pc:sldMk cId="674983332" sldId="259"/>
            <ac:picMk id="3076" creationId="{FE3A29D6-DDA3-405F-977F-CF98658B00D8}"/>
          </ac:picMkLst>
        </pc:picChg>
      </pc:sldChg>
      <pc:sldChg chg="modSp add">
        <pc:chgData name="Kal Rabb" userId="3edf06299a4717ec" providerId="LiveId" clId="{530C017D-656F-41F8-9513-40D93A7B90FC}" dt="2018-07-05T20:29:34.465" v="1135" actId="15"/>
        <pc:sldMkLst>
          <pc:docMk/>
          <pc:sldMk cId="3710496254" sldId="260"/>
        </pc:sldMkLst>
        <pc:spChg chg="mod">
          <ac:chgData name="Kal Rabb" userId="3edf06299a4717ec" providerId="LiveId" clId="{530C017D-656F-41F8-9513-40D93A7B90FC}" dt="2018-07-05T20:27:44.023" v="778" actId="20577"/>
          <ac:spMkLst>
            <pc:docMk/>
            <pc:sldMk cId="3710496254" sldId="260"/>
            <ac:spMk id="2" creationId="{4F0A5241-7B32-48F6-9964-74381F0D14C7}"/>
          </ac:spMkLst>
        </pc:spChg>
        <pc:spChg chg="mod">
          <ac:chgData name="Kal Rabb" userId="3edf06299a4717ec" providerId="LiveId" clId="{530C017D-656F-41F8-9513-40D93A7B90FC}" dt="2018-07-05T20:29:34.465" v="1135" actId="15"/>
          <ac:spMkLst>
            <pc:docMk/>
            <pc:sldMk cId="3710496254" sldId="260"/>
            <ac:spMk id="3" creationId="{3BEE2EE4-A9DF-4417-8CEA-F207F312C522}"/>
          </ac:spMkLst>
        </pc:spChg>
      </pc:sldChg>
      <pc:sldChg chg="addSp delSp modSp add">
        <pc:chgData name="Kal Rabb" userId="3edf06299a4717ec" providerId="LiveId" clId="{530C017D-656F-41F8-9513-40D93A7B90FC}" dt="2018-07-07T15:41:56.041" v="1969" actId="20577"/>
        <pc:sldMkLst>
          <pc:docMk/>
          <pc:sldMk cId="215783359" sldId="261"/>
        </pc:sldMkLst>
        <pc:spChg chg="mod">
          <ac:chgData name="Kal Rabb" userId="3edf06299a4717ec" providerId="LiveId" clId="{530C017D-656F-41F8-9513-40D93A7B90FC}" dt="2018-07-07T15:41:56.041" v="1969" actId="20577"/>
          <ac:spMkLst>
            <pc:docMk/>
            <pc:sldMk cId="215783359" sldId="261"/>
            <ac:spMk id="2" creationId="{327E85BE-3CEF-4C54-99C0-05C3C8D2A982}"/>
          </ac:spMkLst>
        </pc:spChg>
        <pc:spChg chg="del">
          <ac:chgData name="Kal Rabb" userId="3edf06299a4717ec" providerId="LiveId" clId="{530C017D-656F-41F8-9513-40D93A7B90FC}" dt="2018-07-06T16:27:59.817" v="1153"/>
          <ac:spMkLst>
            <pc:docMk/>
            <pc:sldMk cId="215783359" sldId="261"/>
            <ac:spMk id="3" creationId="{59554D3D-E82F-4709-88E0-2B57B8F0D2B9}"/>
          </ac:spMkLst>
        </pc:spChg>
        <pc:spChg chg="add mod">
          <ac:chgData name="Kal Rabb" userId="3edf06299a4717ec" providerId="LiveId" clId="{530C017D-656F-41F8-9513-40D93A7B90FC}" dt="2018-07-07T15:31:10.669" v="1816" actId="6549"/>
          <ac:spMkLst>
            <pc:docMk/>
            <pc:sldMk cId="215783359" sldId="261"/>
            <ac:spMk id="4" creationId="{920E146C-F3CD-46BA-92B2-815113DF5ACD}"/>
          </ac:spMkLst>
        </pc:spChg>
        <pc:spChg chg="add mod">
          <ac:chgData name="Kal Rabb" userId="3edf06299a4717ec" providerId="LiveId" clId="{530C017D-656F-41F8-9513-40D93A7B90FC}" dt="2018-07-06T16:28:43.419" v="1237" actId="20577"/>
          <ac:spMkLst>
            <pc:docMk/>
            <pc:sldMk cId="215783359" sldId="261"/>
            <ac:spMk id="5" creationId="{2FD43FA6-C815-4B18-973E-3F4170D47FB8}"/>
          </ac:spMkLst>
        </pc:spChg>
        <pc:spChg chg="add mod">
          <ac:chgData name="Kal Rabb" userId="3edf06299a4717ec" providerId="LiveId" clId="{530C017D-656F-41F8-9513-40D93A7B90FC}" dt="2018-07-07T15:29:40.614" v="1801" actId="14100"/>
          <ac:spMkLst>
            <pc:docMk/>
            <pc:sldMk cId="215783359" sldId="261"/>
            <ac:spMk id="6" creationId="{940AF2CC-A0BA-49D3-BF07-DBC1BEA1398B}"/>
          </ac:spMkLst>
        </pc:spChg>
        <pc:spChg chg="add del mod">
          <ac:chgData name="Kal Rabb" userId="3edf06299a4717ec" providerId="LiveId" clId="{530C017D-656F-41F8-9513-40D93A7B90FC}" dt="2018-07-06T16:29:28.556" v="1241" actId="478"/>
          <ac:spMkLst>
            <pc:docMk/>
            <pc:sldMk cId="215783359" sldId="261"/>
            <ac:spMk id="6" creationId="{CA1AA909-299F-4735-8AD2-2D5D5E7E8059}"/>
          </ac:spMkLst>
        </pc:spChg>
        <pc:spChg chg="add del mod">
          <ac:chgData name="Kal Rabb" userId="3edf06299a4717ec" providerId="LiveId" clId="{530C017D-656F-41F8-9513-40D93A7B90FC}" dt="2018-07-07T15:30:02.648" v="1807" actId="478"/>
          <ac:spMkLst>
            <pc:docMk/>
            <pc:sldMk cId="215783359" sldId="261"/>
            <ac:spMk id="7" creationId="{D248A7CE-5E06-464B-AA8C-160204F18547}"/>
          </ac:spMkLst>
        </pc:spChg>
        <pc:spChg chg="add mod">
          <ac:chgData name="Kal Rabb" userId="3edf06299a4717ec" providerId="LiveId" clId="{530C017D-656F-41F8-9513-40D93A7B90FC}" dt="2018-07-07T15:23:38.644" v="1653" actId="20577"/>
          <ac:spMkLst>
            <pc:docMk/>
            <pc:sldMk cId="215783359" sldId="261"/>
            <ac:spMk id="8" creationId="{29C288B4-FC96-4D21-A5D3-84BDE40902BE}"/>
          </ac:spMkLst>
        </pc:spChg>
        <pc:spChg chg="add mod">
          <ac:chgData name="Kal Rabb" userId="3edf06299a4717ec" providerId="LiveId" clId="{530C017D-656F-41F8-9513-40D93A7B90FC}" dt="2018-07-07T15:29:44.657" v="1802" actId="1076"/>
          <ac:spMkLst>
            <pc:docMk/>
            <pc:sldMk cId="215783359" sldId="261"/>
            <ac:spMk id="9" creationId="{A814782F-A073-4B53-90E4-2DCA1E4DA337}"/>
          </ac:spMkLst>
        </pc:spChg>
        <pc:spChg chg="add mod">
          <ac:chgData name="Kal Rabb" userId="3edf06299a4717ec" providerId="LiveId" clId="{530C017D-656F-41F8-9513-40D93A7B90FC}" dt="2018-07-07T15:23:31.267" v="1652" actId="20577"/>
          <ac:spMkLst>
            <pc:docMk/>
            <pc:sldMk cId="215783359" sldId="261"/>
            <ac:spMk id="12" creationId="{958A31DA-4E1D-45BA-9C4C-6E3FE0AA4F31}"/>
          </ac:spMkLst>
        </pc:spChg>
        <pc:spChg chg="add mod">
          <ac:chgData name="Kal Rabb" userId="3edf06299a4717ec" providerId="LiveId" clId="{530C017D-656F-41F8-9513-40D93A7B90FC}" dt="2018-07-07T15:24:49.765" v="1717" actId="14100"/>
          <ac:spMkLst>
            <pc:docMk/>
            <pc:sldMk cId="215783359" sldId="261"/>
            <ac:spMk id="13" creationId="{6D7E2758-06B6-44F2-B74A-BF01DEDE3D2E}"/>
          </ac:spMkLst>
        </pc:spChg>
        <pc:spChg chg="add mod">
          <ac:chgData name="Kal Rabb" userId="3edf06299a4717ec" providerId="LiveId" clId="{530C017D-656F-41F8-9513-40D93A7B90FC}" dt="2018-07-07T15:29:26.549" v="1792" actId="1076"/>
          <ac:spMkLst>
            <pc:docMk/>
            <pc:sldMk cId="215783359" sldId="261"/>
            <ac:spMk id="15" creationId="{F8353D20-014C-48F1-B64B-AE3A8C7A53E8}"/>
          </ac:spMkLst>
        </pc:spChg>
        <pc:spChg chg="add mod">
          <ac:chgData name="Kal Rabb" userId="3edf06299a4717ec" providerId="LiveId" clId="{530C017D-656F-41F8-9513-40D93A7B90FC}" dt="2018-07-07T15:29:30.668" v="1799" actId="20577"/>
          <ac:spMkLst>
            <pc:docMk/>
            <pc:sldMk cId="215783359" sldId="261"/>
            <ac:spMk id="16" creationId="{3E14EE62-8ECA-497D-9267-2953D5E6CBF5}"/>
          </ac:spMkLst>
        </pc:spChg>
        <pc:spChg chg="add mod">
          <ac:chgData name="Kal Rabb" userId="3edf06299a4717ec" providerId="LiveId" clId="{530C017D-656F-41F8-9513-40D93A7B90FC}" dt="2018-07-07T15:31:06.814" v="1815" actId="6549"/>
          <ac:spMkLst>
            <pc:docMk/>
            <pc:sldMk cId="215783359" sldId="261"/>
            <ac:spMk id="19" creationId="{9CE72009-1822-4CEE-8CAD-B17E0EA87C4E}"/>
          </ac:spMkLst>
        </pc:spChg>
        <pc:spChg chg="add mod">
          <ac:chgData name="Kal Rabb" userId="3edf06299a4717ec" providerId="LiveId" clId="{530C017D-656F-41F8-9513-40D93A7B90FC}" dt="2018-07-07T15:31:40.086" v="1844" actId="20577"/>
          <ac:spMkLst>
            <pc:docMk/>
            <pc:sldMk cId="215783359" sldId="261"/>
            <ac:spMk id="20" creationId="{C5AF60C7-E27E-4D35-AD82-5F9A50A4A098}"/>
          </ac:spMkLst>
        </pc:spChg>
        <pc:spChg chg="add mod">
          <ac:chgData name="Kal Rabb" userId="3edf06299a4717ec" providerId="LiveId" clId="{530C017D-656F-41F8-9513-40D93A7B90FC}" dt="2018-07-07T15:32:08.251" v="1847" actId="11529"/>
          <ac:spMkLst>
            <pc:docMk/>
            <pc:sldMk cId="215783359" sldId="261"/>
            <ac:spMk id="22" creationId="{3E7E672E-BDD1-4CFF-B714-8879FAE1E45C}"/>
          </ac:spMkLst>
        </pc:spChg>
        <pc:spChg chg="add mod">
          <ac:chgData name="Kal Rabb" userId="3edf06299a4717ec" providerId="LiveId" clId="{530C017D-656F-41F8-9513-40D93A7B90FC}" dt="2018-07-07T15:32:24.921" v="1870" actId="1076"/>
          <ac:spMkLst>
            <pc:docMk/>
            <pc:sldMk cId="215783359" sldId="261"/>
            <ac:spMk id="23" creationId="{3771A8C5-7AE8-449B-AFB9-3435649D3D1F}"/>
          </ac:spMkLst>
        </pc:spChg>
        <pc:picChg chg="add del mod">
          <ac:chgData name="Kal Rabb" userId="3edf06299a4717ec" providerId="LiveId" clId="{530C017D-656F-41F8-9513-40D93A7B90FC}" dt="2018-07-07T15:28:28.051" v="1718" actId="478"/>
          <ac:picMkLst>
            <pc:docMk/>
            <pc:sldMk cId="215783359" sldId="261"/>
            <ac:picMk id="3" creationId="{B3A06535-F6C8-42E1-9BD8-4E0727B2524B}"/>
          </ac:picMkLst>
        </pc:picChg>
        <pc:picChg chg="add mod">
          <ac:chgData name="Kal Rabb" userId="3edf06299a4717ec" providerId="LiveId" clId="{530C017D-656F-41F8-9513-40D93A7B90FC}" dt="2018-07-07T15:29:00.255" v="1722" actId="1076"/>
          <ac:picMkLst>
            <pc:docMk/>
            <pc:sldMk cId="215783359" sldId="261"/>
            <ac:picMk id="10" creationId="{A33B2E17-E0DA-4268-B514-303C43E7EE3A}"/>
          </ac:picMkLst>
        </pc:picChg>
        <pc:picChg chg="add mod">
          <ac:chgData name="Kal Rabb" userId="3edf06299a4717ec" providerId="LiveId" clId="{530C017D-656F-41F8-9513-40D93A7B90FC}" dt="2018-07-07T15:30:51.662" v="1812" actId="1076"/>
          <ac:picMkLst>
            <pc:docMk/>
            <pc:sldMk cId="215783359" sldId="261"/>
            <ac:picMk id="11" creationId="{167068F3-285B-45FE-85C1-F050DF5D2F83}"/>
          </ac:picMkLst>
        </pc:picChg>
        <pc:picChg chg="add del mod">
          <ac:chgData name="Kal Rabb" userId="3edf06299a4717ec" providerId="LiveId" clId="{530C017D-656F-41F8-9513-40D93A7B90FC}" dt="2018-07-07T15:30:12.230" v="1808" actId="478"/>
          <ac:picMkLst>
            <pc:docMk/>
            <pc:sldMk cId="215783359" sldId="261"/>
            <ac:picMk id="17" creationId="{E8D475DF-AC42-4B75-B17E-57CB0A354531}"/>
          </ac:picMkLst>
        </pc:picChg>
        <pc:picChg chg="add del mod">
          <ac:chgData name="Kal Rabb" userId="3edf06299a4717ec" providerId="LiveId" clId="{530C017D-656F-41F8-9513-40D93A7B90FC}" dt="2018-07-07T15:29:48.067" v="1804" actId="478"/>
          <ac:picMkLst>
            <pc:docMk/>
            <pc:sldMk cId="215783359" sldId="261"/>
            <ac:picMk id="1026" creationId="{5A747C58-416D-44DD-AC99-25B8AFC433FD}"/>
          </ac:picMkLst>
        </pc:picChg>
        <pc:picChg chg="add del mod">
          <ac:chgData name="Kal Rabb" userId="3edf06299a4717ec" providerId="LiveId" clId="{530C017D-656F-41F8-9513-40D93A7B90FC}" dt="2018-07-07T15:29:33.427" v="1800" actId="478"/>
          <ac:picMkLst>
            <pc:docMk/>
            <pc:sldMk cId="215783359" sldId="261"/>
            <ac:picMk id="1028" creationId="{D9D08A2E-3E12-4BFD-AE9A-1FCB56AD00D6}"/>
          </ac:picMkLst>
        </pc:picChg>
        <pc:cxnChg chg="add mod">
          <ac:chgData name="Kal Rabb" userId="3edf06299a4717ec" providerId="LiveId" clId="{530C017D-656F-41F8-9513-40D93A7B90FC}" dt="2018-07-07T15:31:51.317" v="1846" actId="208"/>
          <ac:cxnSpMkLst>
            <pc:docMk/>
            <pc:sldMk cId="215783359" sldId="261"/>
            <ac:cxnSpMk id="18" creationId="{BAE3C4C9-BCD8-4376-8AFF-BFA020CEF545}"/>
          </ac:cxnSpMkLst>
        </pc:cxnChg>
      </pc:sldChg>
      <pc:sldChg chg="addSp delSp modSp add">
        <pc:chgData name="Kal Rabb" userId="3edf06299a4717ec" providerId="LiveId" clId="{530C017D-656F-41F8-9513-40D93A7B90FC}" dt="2018-07-07T15:52:15.764" v="2002" actId="478"/>
        <pc:sldMkLst>
          <pc:docMk/>
          <pc:sldMk cId="3269704715" sldId="262"/>
        </pc:sldMkLst>
        <pc:spChg chg="mod">
          <ac:chgData name="Kal Rabb" userId="3edf06299a4717ec" providerId="LiveId" clId="{530C017D-656F-41F8-9513-40D93A7B90FC}" dt="2018-07-06T16:31:17.136" v="1304" actId="14100"/>
          <ac:spMkLst>
            <pc:docMk/>
            <pc:sldMk cId="3269704715" sldId="262"/>
            <ac:spMk id="4" creationId="{920E146C-F3CD-46BA-92B2-815113DF5ACD}"/>
          </ac:spMkLst>
        </pc:spChg>
        <pc:spChg chg="del">
          <ac:chgData name="Kal Rabb" userId="3edf06299a4717ec" providerId="LiveId" clId="{530C017D-656F-41F8-9513-40D93A7B90FC}" dt="2018-07-07T15:52:15.764" v="2002" actId="478"/>
          <ac:spMkLst>
            <pc:docMk/>
            <pc:sldMk cId="3269704715" sldId="262"/>
            <ac:spMk id="5" creationId="{2FD43FA6-C815-4B18-973E-3F4170D47FB8}"/>
          </ac:spMkLst>
        </pc:spChg>
        <pc:spChg chg="del mod">
          <ac:chgData name="Kal Rabb" userId="3edf06299a4717ec" providerId="LiveId" clId="{530C017D-656F-41F8-9513-40D93A7B90FC}" dt="2018-07-06T16:30:44.662" v="1269" actId="478"/>
          <ac:spMkLst>
            <pc:docMk/>
            <pc:sldMk cId="3269704715" sldId="262"/>
            <ac:spMk id="7" creationId="{D248A7CE-5E06-464B-AA8C-160204F18547}"/>
          </ac:spMkLst>
        </pc:spChg>
        <pc:picChg chg="del">
          <ac:chgData name="Kal Rabb" userId="3edf06299a4717ec" providerId="LiveId" clId="{530C017D-656F-41F8-9513-40D93A7B90FC}" dt="2018-07-06T16:30:37.513" v="1266" actId="478"/>
          <ac:picMkLst>
            <pc:docMk/>
            <pc:sldMk cId="3269704715" sldId="262"/>
            <ac:picMk id="1026" creationId="{5A747C58-416D-44DD-AC99-25B8AFC433FD}"/>
          </ac:picMkLst>
        </pc:picChg>
        <pc:picChg chg="del">
          <ac:chgData name="Kal Rabb" userId="3edf06299a4717ec" providerId="LiveId" clId="{530C017D-656F-41F8-9513-40D93A7B90FC}" dt="2018-07-06T16:30:38.785" v="1267" actId="478"/>
          <ac:picMkLst>
            <pc:docMk/>
            <pc:sldMk cId="3269704715" sldId="262"/>
            <ac:picMk id="1028" creationId="{D9D08A2E-3E12-4BFD-AE9A-1FCB56AD00D6}"/>
          </ac:picMkLst>
        </pc:picChg>
        <pc:picChg chg="add mod">
          <ac:chgData name="Kal Rabb" userId="3edf06299a4717ec" providerId="LiveId" clId="{530C017D-656F-41F8-9513-40D93A7B90FC}" dt="2018-07-06T16:31:03.278" v="1281" actId="1076"/>
          <ac:picMkLst>
            <pc:docMk/>
            <pc:sldMk cId="3269704715" sldId="262"/>
            <ac:picMk id="2050" creationId="{5F088AAD-9BDD-40F3-A57D-83A4FCE2FC7B}"/>
          </ac:picMkLst>
        </pc:picChg>
      </pc:sldChg>
      <pc:sldChg chg="addSp delSp modSp add">
        <pc:chgData name="Kal Rabb" userId="3edf06299a4717ec" providerId="LiveId" clId="{530C017D-656F-41F8-9513-40D93A7B90FC}" dt="2018-07-07T15:52:02.837" v="2001" actId="14100"/>
        <pc:sldMkLst>
          <pc:docMk/>
          <pc:sldMk cId="4115667461" sldId="263"/>
        </pc:sldMkLst>
        <pc:spChg chg="mod">
          <ac:chgData name="Kal Rabb" userId="3edf06299a4717ec" providerId="LiveId" clId="{530C017D-656F-41F8-9513-40D93A7B90FC}" dt="2018-07-07T15:42:03.988" v="1971" actId="20577"/>
          <ac:spMkLst>
            <pc:docMk/>
            <pc:sldMk cId="4115667461" sldId="263"/>
            <ac:spMk id="2" creationId="{8C569818-3A80-45F4-803E-B391B4EEFA35}"/>
          </ac:spMkLst>
        </pc:spChg>
        <pc:spChg chg="add del mod">
          <ac:chgData name="Kal Rabb" userId="3edf06299a4717ec" providerId="LiveId" clId="{530C017D-656F-41F8-9513-40D93A7B90FC}" dt="2018-07-06T16:33:58.634" v="1334" actId="478"/>
          <ac:spMkLst>
            <pc:docMk/>
            <pc:sldMk cId="4115667461" sldId="263"/>
            <ac:spMk id="3" creationId="{64E34D3C-BAEE-4C4C-B90F-EA473569B1DB}"/>
          </ac:spMkLst>
        </pc:spChg>
        <pc:spChg chg="add mod">
          <ac:chgData name="Kal Rabb" userId="3edf06299a4717ec" providerId="LiveId" clId="{530C017D-656F-41F8-9513-40D93A7B90FC}" dt="2018-07-06T16:36:04.627" v="1395" actId="207"/>
          <ac:spMkLst>
            <pc:docMk/>
            <pc:sldMk cId="4115667461" sldId="263"/>
            <ac:spMk id="4" creationId="{8E8E420B-8F3C-437E-BC26-50BE11907F32}"/>
          </ac:spMkLst>
        </pc:spChg>
        <pc:spChg chg="add mod">
          <ac:chgData name="Kal Rabb" userId="3edf06299a4717ec" providerId="LiveId" clId="{530C017D-656F-41F8-9513-40D93A7B90FC}" dt="2018-07-06T16:35:13.928" v="1371" actId="207"/>
          <ac:spMkLst>
            <pc:docMk/>
            <pc:sldMk cId="4115667461" sldId="263"/>
            <ac:spMk id="5" creationId="{A17714D5-D31C-4553-B580-6C1E06E0CDD3}"/>
          </ac:spMkLst>
        </pc:spChg>
        <pc:spChg chg="add mod">
          <ac:chgData name="Kal Rabb" userId="3edf06299a4717ec" providerId="LiveId" clId="{530C017D-656F-41F8-9513-40D93A7B90FC}" dt="2018-07-06T16:35:20.404" v="1372" actId="207"/>
          <ac:spMkLst>
            <pc:docMk/>
            <pc:sldMk cId="4115667461" sldId="263"/>
            <ac:spMk id="6" creationId="{B5A76BFE-292A-4095-AAB4-84A46FEE3F20}"/>
          </ac:spMkLst>
        </pc:spChg>
        <pc:spChg chg="add mod">
          <ac:chgData name="Kal Rabb" userId="3edf06299a4717ec" providerId="LiveId" clId="{530C017D-656F-41F8-9513-40D93A7B90FC}" dt="2018-07-07T15:51:32.059" v="1980" actId="1076"/>
          <ac:spMkLst>
            <pc:docMk/>
            <pc:sldMk cId="4115667461" sldId="263"/>
            <ac:spMk id="7" creationId="{94DEC296-F97A-472F-8F74-A0DF61AC226A}"/>
          </ac:spMkLst>
        </pc:spChg>
        <pc:spChg chg="add mod">
          <ac:chgData name="Kal Rabb" userId="3edf06299a4717ec" providerId="LiveId" clId="{530C017D-656F-41F8-9513-40D93A7B90FC}" dt="2018-07-07T15:51:40.134" v="1982" actId="14100"/>
          <ac:spMkLst>
            <pc:docMk/>
            <pc:sldMk cId="4115667461" sldId="263"/>
            <ac:spMk id="8" creationId="{BC16BD8B-C247-440F-AE32-17B4C7AFA2BC}"/>
          </ac:spMkLst>
        </pc:spChg>
        <pc:spChg chg="add mod">
          <ac:chgData name="Kal Rabb" userId="3edf06299a4717ec" providerId="LiveId" clId="{530C017D-656F-41F8-9513-40D93A7B90FC}" dt="2018-07-07T15:52:02.837" v="2001" actId="14100"/>
          <ac:spMkLst>
            <pc:docMk/>
            <pc:sldMk cId="4115667461" sldId="263"/>
            <ac:spMk id="9" creationId="{AEAE5EB3-A578-496E-92B1-E57E69ABC20C}"/>
          </ac:spMkLst>
        </pc:spChg>
        <pc:picChg chg="add mod">
          <ac:chgData name="Kal Rabb" userId="3edf06299a4717ec" providerId="LiveId" clId="{530C017D-656F-41F8-9513-40D93A7B90FC}" dt="2018-07-07T15:51:18.953" v="1977" actId="14100"/>
          <ac:picMkLst>
            <pc:docMk/>
            <pc:sldMk cId="4115667461" sldId="263"/>
            <ac:picMk id="3" creationId="{2809A4D9-07A3-4C9F-8934-06BBA966BAAC}"/>
          </ac:picMkLst>
        </pc:picChg>
        <pc:picChg chg="add del mod">
          <ac:chgData name="Kal Rabb" userId="3edf06299a4717ec" providerId="LiveId" clId="{530C017D-656F-41F8-9513-40D93A7B90FC}" dt="2018-07-07T15:51:22.234" v="1978" actId="478"/>
          <ac:picMkLst>
            <pc:docMk/>
            <pc:sldMk cId="4115667461" sldId="263"/>
            <ac:picMk id="4098" creationId="{BB8594BD-E620-44F4-B34F-18FC88C6CC97}"/>
          </ac:picMkLst>
        </pc:picChg>
      </pc:sldChg>
      <pc:sldChg chg="modSp add">
        <pc:chgData name="Kal Rabb" userId="3edf06299a4717ec" providerId="LiveId" clId="{530C017D-656F-41F8-9513-40D93A7B90FC}" dt="2018-07-06T16:37:07.336" v="1419" actId="20577"/>
        <pc:sldMkLst>
          <pc:docMk/>
          <pc:sldMk cId="4068342274" sldId="264"/>
        </pc:sldMkLst>
        <pc:spChg chg="mod">
          <ac:chgData name="Kal Rabb" userId="3edf06299a4717ec" providerId="LiveId" clId="{530C017D-656F-41F8-9513-40D93A7B90FC}" dt="2018-07-06T16:37:04.445" v="1417" actId="20577"/>
          <ac:spMkLst>
            <pc:docMk/>
            <pc:sldMk cId="4068342274" sldId="264"/>
            <ac:spMk id="2" creationId="{824B4992-BF0C-4E34-9BE0-0CC0F0492BF0}"/>
          </ac:spMkLst>
        </pc:spChg>
        <pc:spChg chg="mod">
          <ac:chgData name="Kal Rabb" userId="3edf06299a4717ec" providerId="LiveId" clId="{530C017D-656F-41F8-9513-40D93A7B90FC}" dt="2018-07-06T16:37:07.336" v="1419" actId="20577"/>
          <ac:spMkLst>
            <pc:docMk/>
            <pc:sldMk cId="4068342274" sldId="264"/>
            <ac:spMk id="3" creationId="{2ED11211-57CA-4797-82A6-5F150A13F14E}"/>
          </ac:spMkLst>
        </pc:spChg>
      </pc:sldChg>
      <pc:sldChg chg="addSp delSp modSp add">
        <pc:chgData name="Kal Rabb" userId="3edf06299a4717ec" providerId="LiveId" clId="{530C017D-656F-41F8-9513-40D93A7B90FC}" dt="2018-07-07T15:41:51.777" v="1968" actId="20577"/>
        <pc:sldMkLst>
          <pc:docMk/>
          <pc:sldMk cId="2701412873" sldId="265"/>
        </pc:sldMkLst>
        <pc:spChg chg="mod">
          <ac:chgData name="Kal Rabb" userId="3edf06299a4717ec" providerId="LiveId" clId="{530C017D-656F-41F8-9513-40D93A7B90FC}" dt="2018-07-07T15:41:51.777" v="1968" actId="20577"/>
          <ac:spMkLst>
            <pc:docMk/>
            <pc:sldMk cId="2701412873" sldId="265"/>
            <ac:spMk id="2" creationId="{85290515-5223-49C9-9E84-ECEDFDA329F2}"/>
          </ac:spMkLst>
        </pc:spChg>
        <pc:spChg chg="add mod">
          <ac:chgData name="Kal Rabb" userId="3edf06299a4717ec" providerId="LiveId" clId="{530C017D-656F-41F8-9513-40D93A7B90FC}" dt="2018-07-07T15:40:02.920" v="1885" actId="20577"/>
          <ac:spMkLst>
            <pc:docMk/>
            <pc:sldMk cId="2701412873" sldId="265"/>
            <ac:spMk id="3" creationId="{FD923C33-F212-4870-B289-1C250BD4877C}"/>
          </ac:spMkLst>
        </pc:spChg>
        <pc:spChg chg="add mod">
          <ac:chgData name="Kal Rabb" userId="3edf06299a4717ec" providerId="LiveId" clId="{530C017D-656F-41F8-9513-40D93A7B90FC}" dt="2018-07-06T16:39:55.794" v="1484" actId="692"/>
          <ac:spMkLst>
            <pc:docMk/>
            <pc:sldMk cId="2701412873" sldId="265"/>
            <ac:spMk id="7" creationId="{10774D1D-AD6D-4E27-835F-D111789A2000}"/>
          </ac:spMkLst>
        </pc:spChg>
        <pc:spChg chg="add mod">
          <ac:chgData name="Kal Rabb" userId="3edf06299a4717ec" providerId="LiveId" clId="{530C017D-656F-41F8-9513-40D93A7B90FC}" dt="2018-07-06T16:39:15.961" v="1453" actId="20577"/>
          <ac:spMkLst>
            <pc:docMk/>
            <pc:sldMk cId="2701412873" sldId="265"/>
            <ac:spMk id="8" creationId="{0159AA38-E5C4-4FE8-8815-83B83657472C}"/>
          </ac:spMkLst>
        </pc:spChg>
        <pc:spChg chg="add mod">
          <ac:chgData name="Kal Rabb" userId="3edf06299a4717ec" providerId="LiveId" clId="{530C017D-656F-41F8-9513-40D93A7B90FC}" dt="2018-07-07T15:39:41.767" v="1872" actId="1076"/>
          <ac:spMkLst>
            <pc:docMk/>
            <pc:sldMk cId="2701412873" sldId="265"/>
            <ac:spMk id="9" creationId="{DBE1E0A1-36D7-48B4-B643-4211365C5497}"/>
          </ac:spMkLst>
        </pc:spChg>
        <pc:spChg chg="add">
          <ac:chgData name="Kal Rabb" userId="3edf06299a4717ec" providerId="LiveId" clId="{530C017D-656F-41F8-9513-40D93A7B90FC}" dt="2018-07-06T16:39:21.748" v="1454"/>
          <ac:spMkLst>
            <pc:docMk/>
            <pc:sldMk cId="2701412873" sldId="265"/>
            <ac:spMk id="10" creationId="{0D8104FB-DA51-4271-AC44-BD79F2D08F6E}"/>
          </ac:spMkLst>
        </pc:spChg>
        <pc:spChg chg="add del mod">
          <ac:chgData name="Kal Rabb" userId="3edf06299a4717ec" providerId="LiveId" clId="{530C017D-656F-41F8-9513-40D93A7B90FC}" dt="2018-07-07T15:41:00.812" v="1907" actId="478"/>
          <ac:spMkLst>
            <pc:docMk/>
            <pc:sldMk cId="2701412873" sldId="265"/>
            <ac:spMk id="11" creationId="{04D54799-043B-415C-9570-B9EA1C8CE9F9}"/>
          </ac:spMkLst>
        </pc:spChg>
        <pc:spChg chg="add mod">
          <ac:chgData name="Kal Rabb" userId="3edf06299a4717ec" providerId="LiveId" clId="{530C017D-656F-41F8-9513-40D93A7B90FC}" dt="2018-07-07T15:40:16.819" v="1897" actId="20577"/>
          <ac:spMkLst>
            <pc:docMk/>
            <pc:sldMk cId="2701412873" sldId="265"/>
            <ac:spMk id="12" creationId="{9C6D6CC5-8982-45CB-AB4A-179C160370BB}"/>
          </ac:spMkLst>
        </pc:spChg>
        <pc:spChg chg="add mod">
          <ac:chgData name="Kal Rabb" userId="3edf06299a4717ec" providerId="LiveId" clId="{530C017D-656F-41F8-9513-40D93A7B90FC}" dt="2018-07-07T15:40:48.256" v="1904" actId="1076"/>
          <ac:spMkLst>
            <pc:docMk/>
            <pc:sldMk cId="2701412873" sldId="265"/>
            <ac:spMk id="13" creationId="{0B2CB8C3-BB90-42E1-8857-FCBFC07173A6}"/>
          </ac:spMkLst>
        </pc:spChg>
        <pc:spChg chg="add mod">
          <ac:chgData name="Kal Rabb" userId="3edf06299a4717ec" providerId="LiveId" clId="{530C017D-656F-41F8-9513-40D93A7B90FC}" dt="2018-07-07T15:41:13.149" v="1919" actId="20577"/>
          <ac:spMkLst>
            <pc:docMk/>
            <pc:sldMk cId="2701412873" sldId="265"/>
            <ac:spMk id="14" creationId="{C523AB68-AB05-4595-9A87-32C5C3806D09}"/>
          </ac:spMkLst>
        </pc:spChg>
        <pc:spChg chg="add mod">
          <ac:chgData name="Kal Rabb" userId="3edf06299a4717ec" providerId="LiveId" clId="{530C017D-656F-41F8-9513-40D93A7B90FC}" dt="2018-07-07T15:41:28.559" v="1934" actId="20577"/>
          <ac:spMkLst>
            <pc:docMk/>
            <pc:sldMk cId="2701412873" sldId="265"/>
            <ac:spMk id="16" creationId="{8262E182-9603-444D-9E49-DC86A8CDD16A}"/>
          </ac:spMkLst>
        </pc:spChg>
        <pc:picChg chg="add del mod">
          <ac:chgData name="Kal Rabb" userId="3edf06299a4717ec" providerId="LiveId" clId="{530C017D-656F-41F8-9513-40D93A7B90FC}" dt="2018-07-07T15:40:55.769" v="1905" actId="478"/>
          <ac:picMkLst>
            <pc:docMk/>
            <pc:sldMk cId="2701412873" sldId="265"/>
            <ac:picMk id="5122" creationId="{DAE1CCC3-569C-477D-BA7E-E55EAB23C01A}"/>
          </ac:picMkLst>
        </pc:picChg>
        <pc:cxnChg chg="add del mod">
          <ac:chgData name="Kal Rabb" userId="3edf06299a4717ec" providerId="LiveId" clId="{530C017D-656F-41F8-9513-40D93A7B90FC}" dt="2018-07-06T16:38:28.103" v="1435" actId="478"/>
          <ac:cxnSpMkLst>
            <pc:docMk/>
            <pc:sldMk cId="2701412873" sldId="265"/>
            <ac:cxnSpMk id="4" creationId="{E9F8FB1F-0AB9-4157-BBB8-9A7F9584A4DB}"/>
          </ac:cxnSpMkLst>
        </pc:cxnChg>
        <pc:cxnChg chg="add mod">
          <ac:chgData name="Kal Rabb" userId="3edf06299a4717ec" providerId="LiveId" clId="{530C017D-656F-41F8-9513-40D93A7B90FC}" dt="2018-07-07T15:40:31.386" v="1898" actId="11529"/>
          <ac:cxnSpMkLst>
            <pc:docMk/>
            <pc:sldMk cId="2701412873" sldId="265"/>
            <ac:cxnSpMk id="5" creationId="{C550FE59-DB0C-44F9-8859-525A5BFA8351}"/>
          </ac:cxnSpMkLst>
        </pc:cxnChg>
        <pc:cxnChg chg="add mod">
          <ac:chgData name="Kal Rabb" userId="3edf06299a4717ec" providerId="LiveId" clId="{530C017D-656F-41F8-9513-40D93A7B90FC}" dt="2018-07-06T16:40:01.139" v="1485" actId="692"/>
          <ac:cxnSpMkLst>
            <pc:docMk/>
            <pc:sldMk cId="2701412873" sldId="265"/>
            <ac:cxnSpMk id="6" creationId="{8B5FC873-65AB-4C64-9EE1-EB1801235D21}"/>
          </ac:cxnSpMkLst>
        </pc:cxnChg>
      </pc:sldChg>
      <pc:sldChg chg="addSp modSp add">
        <pc:chgData name="Kal Rabb" userId="3edf06299a4717ec" providerId="LiveId" clId="{530C017D-656F-41F8-9513-40D93A7B90FC}" dt="2018-07-07T15:53:48.425" v="2012" actId="1076"/>
        <pc:sldMkLst>
          <pc:docMk/>
          <pc:sldMk cId="3829367294" sldId="266"/>
        </pc:sldMkLst>
        <pc:spChg chg="mod">
          <ac:chgData name="Kal Rabb" userId="3edf06299a4717ec" providerId="LiveId" clId="{530C017D-656F-41F8-9513-40D93A7B90FC}" dt="2018-07-07T15:53:48.425" v="2012" actId="1076"/>
          <ac:spMkLst>
            <pc:docMk/>
            <pc:sldMk cId="3829367294" sldId="266"/>
            <ac:spMk id="2" creationId="{F26128C0-7CAD-41E3-85CE-2FCB502B53A9}"/>
          </ac:spMkLst>
        </pc:spChg>
        <pc:spChg chg="add mod">
          <ac:chgData name="Kal Rabb" userId="3edf06299a4717ec" providerId="LiveId" clId="{530C017D-656F-41F8-9513-40D93A7B90FC}" dt="2018-07-06T16:43:03.906" v="1595" actId="20577"/>
          <ac:spMkLst>
            <pc:docMk/>
            <pc:sldMk cId="3829367294" sldId="266"/>
            <ac:spMk id="3" creationId="{96AE968F-7B4C-4108-A79E-156124627BE1}"/>
          </ac:spMkLst>
        </pc:spChg>
        <pc:picChg chg="add mod">
          <ac:chgData name="Kal Rabb" userId="3edf06299a4717ec" providerId="LiveId" clId="{530C017D-656F-41F8-9513-40D93A7B90FC}" dt="2018-07-07T15:53:36.691" v="2011" actId="14100"/>
          <ac:picMkLst>
            <pc:docMk/>
            <pc:sldMk cId="3829367294" sldId="266"/>
            <ac:picMk id="1026" creationId="{7CDCEBA6-EDB4-45C1-8BC5-D10521DFEB75}"/>
          </ac:picMkLst>
        </pc:picChg>
      </pc:sldChg>
    </pc:docChg>
  </pc:docChgLst>
  <pc:docChgLst>
    <pc:chgData name="Kal Rabb" userId="3edf06299a4717ec" providerId="LiveId" clId="{A3A70016-5E91-402C-BCC8-2D8FE88DCC44}"/>
    <pc:docChg chg="undo redo custSel modSld">
      <pc:chgData name="Kal Rabb" userId="3edf06299a4717ec" providerId="LiveId" clId="{A3A70016-5E91-402C-BCC8-2D8FE88DCC44}" dt="2018-09-12T01:28:49.813" v="7"/>
      <pc:docMkLst>
        <pc:docMk/>
      </pc:docMkLst>
      <pc:sldChg chg="addSp delSp modSp">
        <pc:chgData name="Kal Rabb" userId="3edf06299a4717ec" providerId="LiveId" clId="{A3A70016-5E91-402C-BCC8-2D8FE88DCC44}" dt="2018-09-12T01:28:49.813" v="7"/>
        <pc:sldMkLst>
          <pc:docMk/>
          <pc:sldMk cId="3829367294" sldId="266"/>
        </pc:sldMkLst>
        <pc:picChg chg="add mod">
          <ac:chgData name="Kal Rabb" userId="3edf06299a4717ec" providerId="LiveId" clId="{A3A70016-5E91-402C-BCC8-2D8FE88DCC44}" dt="2018-09-12T01:28:49.813" v="7"/>
          <ac:picMkLst>
            <pc:docMk/>
            <pc:sldMk cId="3829367294" sldId="266"/>
            <ac:picMk id="5" creationId="{B0075B13-F6BB-422D-A2C9-B97A4DB46961}"/>
          </ac:picMkLst>
        </pc:picChg>
        <pc:picChg chg="del mod">
          <ac:chgData name="Kal Rabb" userId="3edf06299a4717ec" providerId="LiveId" clId="{A3A70016-5E91-402C-BCC8-2D8FE88DCC44}" dt="2018-09-12T01:28:48.014" v="6" actId="478"/>
          <ac:picMkLst>
            <pc:docMk/>
            <pc:sldMk cId="3829367294" sldId="266"/>
            <ac:picMk id="1026" creationId="{7CDCEBA6-EDB4-45C1-8BC5-D10521DFEB75}"/>
          </ac:picMkLst>
        </pc:picChg>
      </pc:sldChg>
      <pc:sldChg chg="modSp">
        <pc:chgData name="Kal Rabb" userId="3edf06299a4717ec" providerId="LiveId" clId="{A3A70016-5E91-402C-BCC8-2D8FE88DCC44}" dt="2018-09-12T01:25:38.308" v="5" actId="20577"/>
        <pc:sldMkLst>
          <pc:docMk/>
          <pc:sldMk cId="3951135409" sldId="267"/>
        </pc:sldMkLst>
        <pc:spChg chg="mod">
          <ac:chgData name="Kal Rabb" userId="3edf06299a4717ec" providerId="LiveId" clId="{A3A70016-5E91-402C-BCC8-2D8FE88DCC44}" dt="2018-09-12T01:25:38.308" v="5" actId="20577"/>
          <ac:spMkLst>
            <pc:docMk/>
            <pc:sldMk cId="3951135409" sldId="267"/>
            <ac:spMk id="2" creationId="{506C6303-1498-4642-8963-B6ADC303C8F8}"/>
          </ac:spMkLst>
        </pc:spChg>
      </pc:sldChg>
    </pc:docChg>
  </pc:docChgLst>
  <pc:docChgLst>
    <pc:chgData name="Kal Rabb" userId="3edf06299a4717ec" providerId="LiveId" clId="{C6F9A96B-16A7-4332-A77C-78198B4B6AC8}"/>
    <pc:docChg chg="modSld">
      <pc:chgData name="Kal Rabb" userId="3edf06299a4717ec" providerId="LiveId" clId="{C6F9A96B-16A7-4332-A77C-78198B4B6AC8}" dt="2018-07-29T00:18:51.531" v="2" actId="15"/>
      <pc:docMkLst>
        <pc:docMk/>
      </pc:docMkLst>
      <pc:sldChg chg="modSp">
        <pc:chgData name="Kal Rabb" userId="3edf06299a4717ec" providerId="LiveId" clId="{C6F9A96B-16A7-4332-A77C-78198B4B6AC8}" dt="2018-07-29T00:18:51.531" v="2" actId="15"/>
        <pc:sldMkLst>
          <pc:docMk/>
          <pc:sldMk cId="365760635" sldId="257"/>
        </pc:sldMkLst>
        <pc:spChg chg="mod">
          <ac:chgData name="Kal Rabb" userId="3edf06299a4717ec" providerId="LiveId" clId="{C6F9A96B-16A7-4332-A77C-78198B4B6AC8}" dt="2018-07-29T00:18:51.531" v="2" actId="15"/>
          <ac:spMkLst>
            <pc:docMk/>
            <pc:sldMk cId="365760635" sldId="257"/>
            <ac:spMk id="3" creationId="{37AA8FB4-4D83-49C7-9216-E301C06EE96A}"/>
          </ac:spMkLst>
        </pc:spChg>
      </pc:sldChg>
      <pc:sldChg chg="modSp">
        <pc:chgData name="Kal Rabb" userId="3edf06299a4717ec" providerId="LiveId" clId="{C6F9A96B-16A7-4332-A77C-78198B4B6AC8}" dt="2018-07-29T00:18:32.982" v="1"/>
        <pc:sldMkLst>
          <pc:docMk/>
          <pc:sldMk cId="4068342274" sldId="264"/>
        </pc:sldMkLst>
        <pc:spChg chg="mod">
          <ac:chgData name="Kal Rabb" userId="3edf06299a4717ec" providerId="LiveId" clId="{C6F9A96B-16A7-4332-A77C-78198B4B6AC8}" dt="2018-07-29T00:18:32.982" v="1"/>
          <ac:spMkLst>
            <pc:docMk/>
            <pc:sldMk cId="4068342274" sldId="264"/>
            <ac:spMk id="3" creationId="{2ED11211-57CA-4797-82A6-5F150A13F14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45CF7-9314-4281-9657-5E3F44D5AA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88FE6-A053-44B2-A205-5B3B0939AF38}">
      <dgm:prSet phldrT="[Text]"/>
      <dgm:spPr/>
      <dgm:t>
        <a:bodyPr/>
        <a:lstStyle/>
        <a:p>
          <a:r>
            <a:rPr lang="en-US" dirty="0"/>
            <a:t>UML</a:t>
          </a:r>
        </a:p>
      </dgm:t>
    </dgm:pt>
    <dgm:pt modelId="{49AB20DD-66B1-432C-A68B-C7410292D53F}" type="parTrans" cxnId="{6B57383D-69FC-45D7-8FC9-4B1AFAD283E6}">
      <dgm:prSet/>
      <dgm:spPr/>
      <dgm:t>
        <a:bodyPr/>
        <a:lstStyle/>
        <a:p>
          <a:endParaRPr lang="en-US"/>
        </a:p>
      </dgm:t>
    </dgm:pt>
    <dgm:pt modelId="{F0C64DB9-B060-49E8-925F-4E86AAEAD171}" type="sibTrans" cxnId="{6B57383D-69FC-45D7-8FC9-4B1AFAD283E6}">
      <dgm:prSet/>
      <dgm:spPr/>
      <dgm:t>
        <a:bodyPr/>
        <a:lstStyle/>
        <a:p>
          <a:endParaRPr lang="en-US"/>
        </a:p>
      </dgm:t>
    </dgm:pt>
    <dgm:pt modelId="{E5CB14C6-2E9E-4645-A59E-6EF7DBA74CB2}">
      <dgm:prSet phldrT="[Text]"/>
      <dgm:spPr/>
      <dgm:t>
        <a:bodyPr/>
        <a:lstStyle/>
        <a:p>
          <a:r>
            <a:rPr lang="en-US" dirty="0"/>
            <a:t>Structural</a:t>
          </a:r>
        </a:p>
      </dgm:t>
    </dgm:pt>
    <dgm:pt modelId="{B2E772A6-DA24-4904-9A80-3E2610C2F03D}" type="parTrans" cxnId="{FBCB5BDD-AFC0-4217-A83D-8E68E735DC3F}">
      <dgm:prSet/>
      <dgm:spPr/>
      <dgm:t>
        <a:bodyPr/>
        <a:lstStyle/>
        <a:p>
          <a:endParaRPr lang="en-US"/>
        </a:p>
      </dgm:t>
    </dgm:pt>
    <dgm:pt modelId="{0F942D78-F94F-43B0-A548-6D68E9C6D5A7}" type="sibTrans" cxnId="{FBCB5BDD-AFC0-4217-A83D-8E68E735DC3F}">
      <dgm:prSet/>
      <dgm:spPr/>
      <dgm:t>
        <a:bodyPr/>
        <a:lstStyle/>
        <a:p>
          <a:endParaRPr lang="en-US"/>
        </a:p>
      </dgm:t>
    </dgm:pt>
    <dgm:pt modelId="{21F18FFD-0DEA-4613-9D89-E097913EC0D7}">
      <dgm:prSet phldrT="[Text]"/>
      <dgm:spPr/>
      <dgm:t>
        <a:bodyPr/>
        <a:lstStyle/>
        <a:p>
          <a:r>
            <a:rPr lang="en-US" dirty="0" err="1"/>
            <a:t>Behavioural</a:t>
          </a:r>
          <a:endParaRPr lang="en-US" dirty="0"/>
        </a:p>
      </dgm:t>
    </dgm:pt>
    <dgm:pt modelId="{1187DC0F-D0BA-4357-92A3-1682FFFA616B}" type="parTrans" cxnId="{B0AF981F-813A-4899-BF37-39D21EDA5256}">
      <dgm:prSet/>
      <dgm:spPr/>
      <dgm:t>
        <a:bodyPr/>
        <a:lstStyle/>
        <a:p>
          <a:endParaRPr lang="en-US"/>
        </a:p>
      </dgm:t>
    </dgm:pt>
    <dgm:pt modelId="{632B4D58-829C-42CE-80E9-30687C784861}" type="sibTrans" cxnId="{B0AF981F-813A-4899-BF37-39D21EDA5256}">
      <dgm:prSet/>
      <dgm:spPr/>
      <dgm:t>
        <a:bodyPr/>
        <a:lstStyle/>
        <a:p>
          <a:endParaRPr lang="en-US"/>
        </a:p>
      </dgm:t>
    </dgm:pt>
    <dgm:pt modelId="{FDC95E3E-2A99-456B-87AB-56B9E97B67EA}" type="pres">
      <dgm:prSet presAssocID="{42F45CF7-9314-4281-9657-5E3F44D5AA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76A01A-1A4C-4BF4-A196-D063C65CCCBB}" type="pres">
      <dgm:prSet presAssocID="{76188FE6-A053-44B2-A205-5B3B0939AF38}" presName="hierRoot1" presStyleCnt="0">
        <dgm:presLayoutVars>
          <dgm:hierBranch val="init"/>
        </dgm:presLayoutVars>
      </dgm:prSet>
      <dgm:spPr/>
    </dgm:pt>
    <dgm:pt modelId="{13266BA9-8F16-4C4E-B701-BF46AF21F0C7}" type="pres">
      <dgm:prSet presAssocID="{76188FE6-A053-44B2-A205-5B3B0939AF38}" presName="rootComposite1" presStyleCnt="0"/>
      <dgm:spPr/>
    </dgm:pt>
    <dgm:pt modelId="{7188A730-61F2-4609-8D99-14DED360E8CA}" type="pres">
      <dgm:prSet presAssocID="{76188FE6-A053-44B2-A205-5B3B0939AF38}" presName="rootText1" presStyleLbl="node0" presStyleIdx="0" presStyleCnt="1">
        <dgm:presLayoutVars>
          <dgm:chPref val="3"/>
        </dgm:presLayoutVars>
      </dgm:prSet>
      <dgm:spPr/>
    </dgm:pt>
    <dgm:pt modelId="{F51BAF20-5694-4E3B-A8FB-4B6C51C6B437}" type="pres">
      <dgm:prSet presAssocID="{76188FE6-A053-44B2-A205-5B3B0939AF38}" presName="rootConnector1" presStyleLbl="node1" presStyleIdx="0" presStyleCnt="0"/>
      <dgm:spPr/>
    </dgm:pt>
    <dgm:pt modelId="{8CAA703F-4758-41FF-BE67-237594CA86C5}" type="pres">
      <dgm:prSet presAssocID="{76188FE6-A053-44B2-A205-5B3B0939AF38}" presName="hierChild2" presStyleCnt="0"/>
      <dgm:spPr/>
    </dgm:pt>
    <dgm:pt modelId="{8C65B239-AE54-4B20-AF23-648B6132FE89}" type="pres">
      <dgm:prSet presAssocID="{B2E772A6-DA24-4904-9A80-3E2610C2F03D}" presName="Name37" presStyleLbl="parChTrans1D2" presStyleIdx="0" presStyleCnt="2"/>
      <dgm:spPr/>
    </dgm:pt>
    <dgm:pt modelId="{D6BBFD9A-E636-4F3A-A50C-F81C36B057C9}" type="pres">
      <dgm:prSet presAssocID="{E5CB14C6-2E9E-4645-A59E-6EF7DBA74CB2}" presName="hierRoot2" presStyleCnt="0">
        <dgm:presLayoutVars>
          <dgm:hierBranch val="init"/>
        </dgm:presLayoutVars>
      </dgm:prSet>
      <dgm:spPr/>
    </dgm:pt>
    <dgm:pt modelId="{A9A595DA-793A-4C1C-87C1-62FCA1F785AD}" type="pres">
      <dgm:prSet presAssocID="{E5CB14C6-2E9E-4645-A59E-6EF7DBA74CB2}" presName="rootComposite" presStyleCnt="0"/>
      <dgm:spPr/>
    </dgm:pt>
    <dgm:pt modelId="{689C5C35-8D20-48D6-93FA-DB3170E1269D}" type="pres">
      <dgm:prSet presAssocID="{E5CB14C6-2E9E-4645-A59E-6EF7DBA74CB2}" presName="rootText" presStyleLbl="node2" presStyleIdx="0" presStyleCnt="2">
        <dgm:presLayoutVars>
          <dgm:chPref val="3"/>
        </dgm:presLayoutVars>
      </dgm:prSet>
      <dgm:spPr/>
    </dgm:pt>
    <dgm:pt modelId="{4ACDEB63-CE79-4569-AE9F-7487021C1A79}" type="pres">
      <dgm:prSet presAssocID="{E5CB14C6-2E9E-4645-A59E-6EF7DBA74CB2}" presName="rootConnector" presStyleLbl="node2" presStyleIdx="0" presStyleCnt="2"/>
      <dgm:spPr/>
    </dgm:pt>
    <dgm:pt modelId="{BA52D3E8-5474-4DC3-95F1-21D9BF09C18D}" type="pres">
      <dgm:prSet presAssocID="{E5CB14C6-2E9E-4645-A59E-6EF7DBA74CB2}" presName="hierChild4" presStyleCnt="0"/>
      <dgm:spPr/>
    </dgm:pt>
    <dgm:pt modelId="{D4BDA817-644C-4BB3-AEFB-D28DF7634959}" type="pres">
      <dgm:prSet presAssocID="{E5CB14C6-2E9E-4645-A59E-6EF7DBA74CB2}" presName="hierChild5" presStyleCnt="0"/>
      <dgm:spPr/>
    </dgm:pt>
    <dgm:pt modelId="{7B59CE1D-EBB1-4469-8617-906547FA471C}" type="pres">
      <dgm:prSet presAssocID="{1187DC0F-D0BA-4357-92A3-1682FFFA616B}" presName="Name37" presStyleLbl="parChTrans1D2" presStyleIdx="1" presStyleCnt="2"/>
      <dgm:spPr/>
    </dgm:pt>
    <dgm:pt modelId="{62151AE8-0A57-4809-87DA-64D96CC92F91}" type="pres">
      <dgm:prSet presAssocID="{21F18FFD-0DEA-4613-9D89-E097913EC0D7}" presName="hierRoot2" presStyleCnt="0">
        <dgm:presLayoutVars>
          <dgm:hierBranch val="init"/>
        </dgm:presLayoutVars>
      </dgm:prSet>
      <dgm:spPr/>
    </dgm:pt>
    <dgm:pt modelId="{F28B6BEC-D393-4CF8-82BA-B047BE56D87F}" type="pres">
      <dgm:prSet presAssocID="{21F18FFD-0DEA-4613-9D89-E097913EC0D7}" presName="rootComposite" presStyleCnt="0"/>
      <dgm:spPr/>
    </dgm:pt>
    <dgm:pt modelId="{F02F709E-179A-4DBA-B4AA-698439DEB902}" type="pres">
      <dgm:prSet presAssocID="{21F18FFD-0DEA-4613-9D89-E097913EC0D7}" presName="rootText" presStyleLbl="node2" presStyleIdx="1" presStyleCnt="2">
        <dgm:presLayoutVars>
          <dgm:chPref val="3"/>
        </dgm:presLayoutVars>
      </dgm:prSet>
      <dgm:spPr/>
    </dgm:pt>
    <dgm:pt modelId="{4290836F-1497-4E95-ADCC-1E3FF031C894}" type="pres">
      <dgm:prSet presAssocID="{21F18FFD-0DEA-4613-9D89-E097913EC0D7}" presName="rootConnector" presStyleLbl="node2" presStyleIdx="1" presStyleCnt="2"/>
      <dgm:spPr/>
    </dgm:pt>
    <dgm:pt modelId="{C657391B-065B-44CE-8E8D-71B05C6C6FC3}" type="pres">
      <dgm:prSet presAssocID="{21F18FFD-0DEA-4613-9D89-E097913EC0D7}" presName="hierChild4" presStyleCnt="0"/>
      <dgm:spPr/>
    </dgm:pt>
    <dgm:pt modelId="{7BF06A0D-E3C1-4924-A8B5-89CE14F8C517}" type="pres">
      <dgm:prSet presAssocID="{21F18FFD-0DEA-4613-9D89-E097913EC0D7}" presName="hierChild5" presStyleCnt="0"/>
      <dgm:spPr/>
    </dgm:pt>
    <dgm:pt modelId="{7A3ECF38-41D5-4D27-AC57-AA2F8B5EA9CA}" type="pres">
      <dgm:prSet presAssocID="{76188FE6-A053-44B2-A205-5B3B0939AF38}" presName="hierChild3" presStyleCnt="0"/>
      <dgm:spPr/>
    </dgm:pt>
  </dgm:ptLst>
  <dgm:cxnLst>
    <dgm:cxn modelId="{EA8BF307-D5C0-4E36-AAEE-1822EF914C23}" type="presOf" srcId="{21F18FFD-0DEA-4613-9D89-E097913EC0D7}" destId="{4290836F-1497-4E95-ADCC-1E3FF031C894}" srcOrd="1" destOrd="0" presId="urn:microsoft.com/office/officeart/2005/8/layout/orgChart1"/>
    <dgm:cxn modelId="{D975C314-AF8C-40D1-8394-B49133626BC6}" type="presOf" srcId="{1187DC0F-D0BA-4357-92A3-1682FFFA616B}" destId="{7B59CE1D-EBB1-4469-8617-906547FA471C}" srcOrd="0" destOrd="0" presId="urn:microsoft.com/office/officeart/2005/8/layout/orgChart1"/>
    <dgm:cxn modelId="{298D0F16-6D93-470D-BEA5-7FAB45456869}" type="presOf" srcId="{E5CB14C6-2E9E-4645-A59E-6EF7DBA74CB2}" destId="{689C5C35-8D20-48D6-93FA-DB3170E1269D}" srcOrd="0" destOrd="0" presId="urn:microsoft.com/office/officeart/2005/8/layout/orgChart1"/>
    <dgm:cxn modelId="{B0AF981F-813A-4899-BF37-39D21EDA5256}" srcId="{76188FE6-A053-44B2-A205-5B3B0939AF38}" destId="{21F18FFD-0DEA-4613-9D89-E097913EC0D7}" srcOrd="1" destOrd="0" parTransId="{1187DC0F-D0BA-4357-92A3-1682FFFA616B}" sibTransId="{632B4D58-829C-42CE-80E9-30687C784861}"/>
    <dgm:cxn modelId="{292F842D-3343-43C0-908A-A78BC21C644B}" type="presOf" srcId="{B2E772A6-DA24-4904-9A80-3E2610C2F03D}" destId="{8C65B239-AE54-4B20-AF23-648B6132FE89}" srcOrd="0" destOrd="0" presId="urn:microsoft.com/office/officeart/2005/8/layout/orgChart1"/>
    <dgm:cxn modelId="{6B57383D-69FC-45D7-8FC9-4B1AFAD283E6}" srcId="{42F45CF7-9314-4281-9657-5E3F44D5AAB9}" destId="{76188FE6-A053-44B2-A205-5B3B0939AF38}" srcOrd="0" destOrd="0" parTransId="{49AB20DD-66B1-432C-A68B-C7410292D53F}" sibTransId="{F0C64DB9-B060-49E8-925F-4E86AAEAD171}"/>
    <dgm:cxn modelId="{47353642-CE80-4BA6-A411-B8F26AFE9C24}" type="presOf" srcId="{21F18FFD-0DEA-4613-9D89-E097913EC0D7}" destId="{F02F709E-179A-4DBA-B4AA-698439DEB902}" srcOrd="0" destOrd="0" presId="urn:microsoft.com/office/officeart/2005/8/layout/orgChart1"/>
    <dgm:cxn modelId="{63E1617A-BEA0-4DAE-9A3B-F58DFB872328}" type="presOf" srcId="{76188FE6-A053-44B2-A205-5B3B0939AF38}" destId="{7188A730-61F2-4609-8D99-14DED360E8CA}" srcOrd="0" destOrd="0" presId="urn:microsoft.com/office/officeart/2005/8/layout/orgChart1"/>
    <dgm:cxn modelId="{5CDABB8B-466A-4026-AC9D-23799995CC16}" type="presOf" srcId="{E5CB14C6-2E9E-4645-A59E-6EF7DBA74CB2}" destId="{4ACDEB63-CE79-4569-AE9F-7487021C1A79}" srcOrd="1" destOrd="0" presId="urn:microsoft.com/office/officeart/2005/8/layout/orgChart1"/>
    <dgm:cxn modelId="{822514A8-3051-4C65-8993-808FAF6EDE27}" type="presOf" srcId="{76188FE6-A053-44B2-A205-5B3B0939AF38}" destId="{F51BAF20-5694-4E3B-A8FB-4B6C51C6B437}" srcOrd="1" destOrd="0" presId="urn:microsoft.com/office/officeart/2005/8/layout/orgChart1"/>
    <dgm:cxn modelId="{FBCB5BDD-AFC0-4217-A83D-8E68E735DC3F}" srcId="{76188FE6-A053-44B2-A205-5B3B0939AF38}" destId="{E5CB14C6-2E9E-4645-A59E-6EF7DBA74CB2}" srcOrd="0" destOrd="0" parTransId="{B2E772A6-DA24-4904-9A80-3E2610C2F03D}" sibTransId="{0F942D78-F94F-43B0-A548-6D68E9C6D5A7}"/>
    <dgm:cxn modelId="{E19D86E7-7145-4372-B935-D2FA36D58CBD}" type="presOf" srcId="{42F45CF7-9314-4281-9657-5E3F44D5AAB9}" destId="{FDC95E3E-2A99-456B-87AB-56B9E97B67EA}" srcOrd="0" destOrd="0" presId="urn:microsoft.com/office/officeart/2005/8/layout/orgChart1"/>
    <dgm:cxn modelId="{BB76989A-19CB-4668-A0A9-0ADE01736952}" type="presParOf" srcId="{FDC95E3E-2A99-456B-87AB-56B9E97B67EA}" destId="{A476A01A-1A4C-4BF4-A196-D063C65CCCBB}" srcOrd="0" destOrd="0" presId="urn:microsoft.com/office/officeart/2005/8/layout/orgChart1"/>
    <dgm:cxn modelId="{E335B952-5032-45BE-90A4-9F7A72E36645}" type="presParOf" srcId="{A476A01A-1A4C-4BF4-A196-D063C65CCCBB}" destId="{13266BA9-8F16-4C4E-B701-BF46AF21F0C7}" srcOrd="0" destOrd="0" presId="urn:microsoft.com/office/officeart/2005/8/layout/orgChart1"/>
    <dgm:cxn modelId="{6DADD73F-3767-4A7A-B43E-1CD2B9BE1EC6}" type="presParOf" srcId="{13266BA9-8F16-4C4E-B701-BF46AF21F0C7}" destId="{7188A730-61F2-4609-8D99-14DED360E8CA}" srcOrd="0" destOrd="0" presId="urn:microsoft.com/office/officeart/2005/8/layout/orgChart1"/>
    <dgm:cxn modelId="{59B9FD44-6D63-401A-9A40-50462617AFAD}" type="presParOf" srcId="{13266BA9-8F16-4C4E-B701-BF46AF21F0C7}" destId="{F51BAF20-5694-4E3B-A8FB-4B6C51C6B437}" srcOrd="1" destOrd="0" presId="urn:microsoft.com/office/officeart/2005/8/layout/orgChart1"/>
    <dgm:cxn modelId="{6AB169A3-B9F5-4F1F-BB89-84A3BB62C876}" type="presParOf" srcId="{A476A01A-1A4C-4BF4-A196-D063C65CCCBB}" destId="{8CAA703F-4758-41FF-BE67-237594CA86C5}" srcOrd="1" destOrd="0" presId="urn:microsoft.com/office/officeart/2005/8/layout/orgChart1"/>
    <dgm:cxn modelId="{2753E5D7-E248-4152-9326-7F2A41AA24FF}" type="presParOf" srcId="{8CAA703F-4758-41FF-BE67-237594CA86C5}" destId="{8C65B239-AE54-4B20-AF23-648B6132FE89}" srcOrd="0" destOrd="0" presId="urn:microsoft.com/office/officeart/2005/8/layout/orgChart1"/>
    <dgm:cxn modelId="{045A171F-C79E-4F66-A8FA-7BEF4391A2EF}" type="presParOf" srcId="{8CAA703F-4758-41FF-BE67-237594CA86C5}" destId="{D6BBFD9A-E636-4F3A-A50C-F81C36B057C9}" srcOrd="1" destOrd="0" presId="urn:microsoft.com/office/officeart/2005/8/layout/orgChart1"/>
    <dgm:cxn modelId="{0CF44172-4875-44C5-B843-D5BBF970CEF4}" type="presParOf" srcId="{D6BBFD9A-E636-4F3A-A50C-F81C36B057C9}" destId="{A9A595DA-793A-4C1C-87C1-62FCA1F785AD}" srcOrd="0" destOrd="0" presId="urn:microsoft.com/office/officeart/2005/8/layout/orgChart1"/>
    <dgm:cxn modelId="{6293A25B-0E15-4C59-A794-E5F8A3883680}" type="presParOf" srcId="{A9A595DA-793A-4C1C-87C1-62FCA1F785AD}" destId="{689C5C35-8D20-48D6-93FA-DB3170E1269D}" srcOrd="0" destOrd="0" presId="urn:microsoft.com/office/officeart/2005/8/layout/orgChart1"/>
    <dgm:cxn modelId="{84CCFF45-446F-4211-931A-93F0406C5A80}" type="presParOf" srcId="{A9A595DA-793A-4C1C-87C1-62FCA1F785AD}" destId="{4ACDEB63-CE79-4569-AE9F-7487021C1A79}" srcOrd="1" destOrd="0" presId="urn:microsoft.com/office/officeart/2005/8/layout/orgChart1"/>
    <dgm:cxn modelId="{9ACA7A3F-6C07-42B1-A3F5-A768EC3DE9D7}" type="presParOf" srcId="{D6BBFD9A-E636-4F3A-A50C-F81C36B057C9}" destId="{BA52D3E8-5474-4DC3-95F1-21D9BF09C18D}" srcOrd="1" destOrd="0" presId="urn:microsoft.com/office/officeart/2005/8/layout/orgChart1"/>
    <dgm:cxn modelId="{47C4F853-3BD5-485C-9890-A5BE2F9D6902}" type="presParOf" srcId="{D6BBFD9A-E636-4F3A-A50C-F81C36B057C9}" destId="{D4BDA817-644C-4BB3-AEFB-D28DF7634959}" srcOrd="2" destOrd="0" presId="urn:microsoft.com/office/officeart/2005/8/layout/orgChart1"/>
    <dgm:cxn modelId="{2DA94AF5-F4E3-4829-B1EF-FC8B4E339EAF}" type="presParOf" srcId="{8CAA703F-4758-41FF-BE67-237594CA86C5}" destId="{7B59CE1D-EBB1-4469-8617-906547FA471C}" srcOrd="2" destOrd="0" presId="urn:microsoft.com/office/officeart/2005/8/layout/orgChart1"/>
    <dgm:cxn modelId="{89198347-8E3D-4CEE-A324-55E8CFE1BFDA}" type="presParOf" srcId="{8CAA703F-4758-41FF-BE67-237594CA86C5}" destId="{62151AE8-0A57-4809-87DA-64D96CC92F91}" srcOrd="3" destOrd="0" presId="urn:microsoft.com/office/officeart/2005/8/layout/orgChart1"/>
    <dgm:cxn modelId="{01163139-1A98-4E9E-8C49-CDABB9011CF1}" type="presParOf" srcId="{62151AE8-0A57-4809-87DA-64D96CC92F91}" destId="{F28B6BEC-D393-4CF8-82BA-B047BE56D87F}" srcOrd="0" destOrd="0" presId="urn:microsoft.com/office/officeart/2005/8/layout/orgChart1"/>
    <dgm:cxn modelId="{E3756637-6984-44E7-89A5-B8116000AA14}" type="presParOf" srcId="{F28B6BEC-D393-4CF8-82BA-B047BE56D87F}" destId="{F02F709E-179A-4DBA-B4AA-698439DEB902}" srcOrd="0" destOrd="0" presId="urn:microsoft.com/office/officeart/2005/8/layout/orgChart1"/>
    <dgm:cxn modelId="{0EDE8DA8-83D0-4C0A-A48D-9C3BFD32F212}" type="presParOf" srcId="{F28B6BEC-D393-4CF8-82BA-B047BE56D87F}" destId="{4290836F-1497-4E95-ADCC-1E3FF031C894}" srcOrd="1" destOrd="0" presId="urn:microsoft.com/office/officeart/2005/8/layout/orgChart1"/>
    <dgm:cxn modelId="{09DAD486-D6F1-439A-A746-0BC7C147DFEC}" type="presParOf" srcId="{62151AE8-0A57-4809-87DA-64D96CC92F91}" destId="{C657391B-065B-44CE-8E8D-71B05C6C6FC3}" srcOrd="1" destOrd="0" presId="urn:microsoft.com/office/officeart/2005/8/layout/orgChart1"/>
    <dgm:cxn modelId="{DEB59D21-E518-44DE-AEBD-9CCE2ED4E0C1}" type="presParOf" srcId="{62151AE8-0A57-4809-87DA-64D96CC92F91}" destId="{7BF06A0D-E3C1-4924-A8B5-89CE14F8C517}" srcOrd="2" destOrd="0" presId="urn:microsoft.com/office/officeart/2005/8/layout/orgChart1"/>
    <dgm:cxn modelId="{C1DBDB4D-EA92-4D03-A61C-B7D287CDFD3F}" type="presParOf" srcId="{A476A01A-1A4C-4BF4-A196-D063C65CCCBB}" destId="{7A3ECF38-41D5-4D27-AC57-AA2F8B5EA9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 dirty="0"/>
            <a:t>Activity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Use Case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E8272E93-1488-4AB2-8C95-ECABEBA1A9C5}">
      <dgm:prSet phldrT="[Text]"/>
      <dgm:spPr/>
      <dgm:t>
        <a:bodyPr/>
        <a:lstStyle/>
        <a:p>
          <a:r>
            <a:rPr lang="en-US" dirty="0"/>
            <a:t>State</a:t>
          </a:r>
        </a:p>
      </dgm:t>
    </dgm:pt>
    <dgm:pt modelId="{24696199-0125-4FDC-AFAD-8ACB18827115}" type="parTrans" cxnId="{0F5588F8-6E70-4873-A4E1-25571899B3C7}">
      <dgm:prSet/>
      <dgm:spPr/>
      <dgm:t>
        <a:bodyPr/>
        <a:lstStyle/>
        <a:p>
          <a:endParaRPr lang="en-US"/>
        </a:p>
      </dgm:t>
    </dgm:pt>
    <dgm:pt modelId="{2819D4AE-6F4D-4A79-B38D-7CBAE29A5C30}" type="sibTrans" cxnId="{0F5588F8-6E70-4873-A4E1-25571899B3C7}">
      <dgm:prSet/>
      <dgm:spPr/>
      <dgm:t>
        <a:bodyPr/>
        <a:lstStyle/>
        <a:p>
          <a:endParaRPr lang="en-US"/>
        </a:p>
      </dgm:t>
    </dgm:pt>
    <dgm:pt modelId="{2C1C2689-DB08-4A39-B25C-59E4AD309196}">
      <dgm:prSet phldrT="[Text]"/>
      <dgm:spPr/>
      <dgm:t>
        <a:bodyPr/>
        <a:lstStyle/>
        <a:p>
          <a:r>
            <a:rPr lang="en-US" dirty="0"/>
            <a:t>Interaction</a:t>
          </a:r>
        </a:p>
      </dgm:t>
    </dgm:pt>
    <dgm:pt modelId="{D5656DF2-EBFD-461E-BCC8-AA975A19FCB3}" type="parTrans" cxnId="{EA2FB971-CE2B-42CD-9CD1-20C9DE324594}">
      <dgm:prSet/>
      <dgm:spPr/>
      <dgm:t>
        <a:bodyPr/>
        <a:lstStyle/>
        <a:p>
          <a:endParaRPr lang="en-US"/>
        </a:p>
      </dgm:t>
    </dgm:pt>
    <dgm:pt modelId="{C968763D-0970-4AB4-8C41-72331CFEC87B}" type="sibTrans" cxnId="{EA2FB971-CE2B-42CD-9CD1-20C9DE324594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2" custScaleX="46786" custLinFactY="-100000" custLinFactNeighborX="79583" custLinFactNeighborY="-100340">
        <dgm:presLayoutVars>
          <dgm:chPref val="3"/>
        </dgm:presLayoutVars>
      </dgm:prSet>
      <dgm:spPr/>
    </dgm:pt>
    <dgm:pt modelId="{90AF06F1-5414-4E21-B904-B88C78744618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E2AB9FDA-AF12-4D0B-8E95-5FFF7D3FD20B}" type="pres">
      <dgm:prSet presAssocID="{06F76279-4A59-4E4D-A75D-90965BD0B3EE}" presName="vertTwo" presStyleCnt="0"/>
      <dgm:spPr/>
    </dgm:pt>
    <dgm:pt modelId="{E14306BF-0F0F-4AA2-8B22-94B3FF206422}" type="pres">
      <dgm:prSet presAssocID="{06F76279-4A59-4E4D-A75D-90965BD0B3EE}" presName="txTwo" presStyleLbl="node2" presStyleIdx="0" presStyleCnt="2">
        <dgm:presLayoutVars>
          <dgm:chPref val="3"/>
        </dgm:presLayoutVars>
      </dgm:prSet>
      <dgm:spPr/>
    </dgm:pt>
    <dgm:pt modelId="{23FF7C59-2E62-4313-8AA0-5F726AA09FA2}" type="pres">
      <dgm:prSet presAssocID="{06F76279-4A59-4E4D-A75D-90965BD0B3EE}" presName="horzTwo" presStyleCnt="0"/>
      <dgm:spPr/>
    </dgm:pt>
    <dgm:pt modelId="{A0D4242D-E212-457C-84CD-845AE71F63A2}" type="pres">
      <dgm:prSet presAssocID="{24A909EE-4312-4DAF-9C1D-9E2AF53F0C65}" presName="sibSpaceTwo" presStyleCnt="0"/>
      <dgm:spPr/>
    </dgm:pt>
    <dgm:pt modelId="{42357FCE-4ABD-428E-9B27-231DA48634EE}" type="pres">
      <dgm:prSet presAssocID="{E8272E93-1488-4AB2-8C95-ECABEBA1A9C5}" presName="vertTwo" presStyleCnt="0"/>
      <dgm:spPr/>
    </dgm:pt>
    <dgm:pt modelId="{E74F3147-9C00-4B0C-8EA7-AA8032EC2FA2}" type="pres">
      <dgm:prSet presAssocID="{E8272E93-1488-4AB2-8C95-ECABEBA1A9C5}" presName="txTwo" presStyleLbl="node2" presStyleIdx="1" presStyleCnt="2">
        <dgm:presLayoutVars>
          <dgm:chPref val="3"/>
        </dgm:presLayoutVars>
      </dgm:prSet>
      <dgm:spPr/>
    </dgm:pt>
    <dgm:pt modelId="{5048FABC-4A2F-4111-A90D-2CDF45391A33}" type="pres">
      <dgm:prSet presAssocID="{E8272E93-1488-4AB2-8C95-ECABEBA1A9C5}" presName="horzTwo" presStyleCnt="0"/>
      <dgm:spPr/>
    </dgm:pt>
    <dgm:pt modelId="{9F633168-51A8-41B4-9FE1-6763367CDB1C}" type="pres">
      <dgm:prSet presAssocID="{21065134-1003-4A5A-9BA4-AB09E47169BA}" presName="sibSpaceOne" presStyleCnt="0"/>
      <dgm:spPr/>
    </dgm:pt>
    <dgm:pt modelId="{9BF40EDE-FA9D-433C-9EA9-CDCDF4687F2C}" type="pres">
      <dgm:prSet presAssocID="{2C1C2689-DB08-4A39-B25C-59E4AD309196}" presName="vertOne" presStyleCnt="0"/>
      <dgm:spPr/>
    </dgm:pt>
    <dgm:pt modelId="{8E42CE56-FDCC-4A2A-8997-2CA252CEC5D6}" type="pres">
      <dgm:prSet presAssocID="{2C1C2689-DB08-4A39-B25C-59E4AD309196}" presName="txOne" presStyleLbl="node0" presStyleIdx="1" presStyleCnt="2" custScaleX="273216" custScaleY="80634" custLinFactX="-100000" custLinFactNeighborX="-108775" custLinFactNeighborY="-32985">
        <dgm:presLayoutVars>
          <dgm:chPref val="3"/>
        </dgm:presLayoutVars>
      </dgm:prSet>
      <dgm:spPr/>
    </dgm:pt>
    <dgm:pt modelId="{34C8D853-2E80-456A-BE0C-5BA27E9AC37D}" type="pres">
      <dgm:prSet presAssocID="{2C1C2689-DB08-4A39-B25C-59E4AD309196}" presName="horzOne" presStyleCnt="0"/>
      <dgm:spPr/>
    </dgm:pt>
  </dgm:ptLst>
  <dgm:cxnLst>
    <dgm:cxn modelId="{23295400-2427-431C-BB58-3B02D5F292A4}" type="presOf" srcId="{06F76279-4A59-4E4D-A75D-90965BD0B3EE}" destId="{E14306BF-0F0F-4AA2-8B22-94B3FF206422}" srcOrd="0" destOrd="0" presId="urn:microsoft.com/office/officeart/2005/8/layout/architecture"/>
    <dgm:cxn modelId="{8E454907-3087-482D-A9F8-4963E3074B59}" type="presOf" srcId="{2C1C2689-DB08-4A39-B25C-59E4AD309196}" destId="{8E42CE56-FDCC-4A2A-8997-2CA252CEC5D6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EA2FB971-CE2B-42CD-9CD1-20C9DE324594}" srcId="{DAC6FAC3-D3DB-449E-8661-1FBEC07F36BA}" destId="{2C1C2689-DB08-4A39-B25C-59E4AD309196}" srcOrd="1" destOrd="0" parTransId="{D5656DF2-EBFD-461E-BCC8-AA975A19FCB3}" sibTransId="{C968763D-0970-4AB4-8C41-72331CFEC87B}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341E15DD-C657-4685-850F-8D084235696B}" type="presOf" srcId="{E8272E93-1488-4AB2-8C95-ECABEBA1A9C5}" destId="{E74F3147-9C00-4B0C-8EA7-AA8032EC2FA2}" srcOrd="0" destOrd="0" presId="urn:microsoft.com/office/officeart/2005/8/layout/architecture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0F5588F8-6E70-4873-A4E1-25571899B3C7}" srcId="{70809580-2B79-4040-B618-35E2ED601698}" destId="{E8272E93-1488-4AB2-8C95-ECABEBA1A9C5}" srcOrd="1" destOrd="0" parTransId="{24696199-0125-4FDC-AFAD-8ACB18827115}" sibTransId="{2819D4AE-6F4D-4A79-B38D-7CBAE29A5C30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F56EFEAB-5774-49FD-882E-8C5882553B3E}" type="presParOf" srcId="{7A30906F-078D-4136-8C9C-9E905FC30F0A}" destId="{90AF06F1-5414-4E21-B904-B88C78744618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6C241556-D500-467A-89E3-FB661A8039BD}" type="presParOf" srcId="{825EDC44-9428-4121-A536-2C23A88C3E1E}" destId="{E2AB9FDA-AF12-4D0B-8E95-5FFF7D3FD20B}" srcOrd="0" destOrd="0" presId="urn:microsoft.com/office/officeart/2005/8/layout/architecture"/>
    <dgm:cxn modelId="{67A2FE8D-6BE0-490A-8FDE-F2E813F90B4B}" type="presParOf" srcId="{E2AB9FDA-AF12-4D0B-8E95-5FFF7D3FD20B}" destId="{E14306BF-0F0F-4AA2-8B22-94B3FF206422}" srcOrd="0" destOrd="0" presId="urn:microsoft.com/office/officeart/2005/8/layout/architecture"/>
    <dgm:cxn modelId="{FA4288AC-4DD6-4B5F-A3FA-79AF7E75E556}" type="presParOf" srcId="{E2AB9FDA-AF12-4D0B-8E95-5FFF7D3FD20B}" destId="{23FF7C59-2E62-4313-8AA0-5F726AA09FA2}" srcOrd="1" destOrd="0" presId="urn:microsoft.com/office/officeart/2005/8/layout/architecture"/>
    <dgm:cxn modelId="{240CCE7A-3CF2-40A3-BE65-F5C614740684}" type="presParOf" srcId="{825EDC44-9428-4121-A536-2C23A88C3E1E}" destId="{A0D4242D-E212-457C-84CD-845AE71F63A2}" srcOrd="1" destOrd="0" presId="urn:microsoft.com/office/officeart/2005/8/layout/architecture"/>
    <dgm:cxn modelId="{7E0DE61D-35AE-4F48-9CD8-FCD0BFF68B49}" type="presParOf" srcId="{825EDC44-9428-4121-A536-2C23A88C3E1E}" destId="{42357FCE-4ABD-428E-9B27-231DA48634EE}" srcOrd="2" destOrd="0" presId="urn:microsoft.com/office/officeart/2005/8/layout/architecture"/>
    <dgm:cxn modelId="{26BEBE56-082D-451F-A191-46E7C14BAE7F}" type="presParOf" srcId="{42357FCE-4ABD-428E-9B27-231DA48634EE}" destId="{E74F3147-9C00-4B0C-8EA7-AA8032EC2FA2}" srcOrd="0" destOrd="0" presId="urn:microsoft.com/office/officeart/2005/8/layout/architecture"/>
    <dgm:cxn modelId="{EB50B9B9-F63E-4525-B04A-6F8A89BE4752}" type="presParOf" srcId="{42357FCE-4ABD-428E-9B27-231DA48634EE}" destId="{5048FABC-4A2F-4111-A90D-2CDF45391A33}" srcOrd="1" destOrd="0" presId="urn:microsoft.com/office/officeart/2005/8/layout/architecture"/>
    <dgm:cxn modelId="{61D53199-9AFC-4900-846F-37E1E4686AB7}" type="presParOf" srcId="{AD4E5EC0-16E5-4A05-8AB4-EB5FBDEAE04B}" destId="{9F633168-51A8-41B4-9FE1-6763367CDB1C}" srcOrd="1" destOrd="0" presId="urn:microsoft.com/office/officeart/2005/8/layout/architecture"/>
    <dgm:cxn modelId="{2F6E87E4-09B3-4387-B9D0-A6AC0800B3EA}" type="presParOf" srcId="{AD4E5EC0-16E5-4A05-8AB4-EB5FBDEAE04B}" destId="{9BF40EDE-FA9D-433C-9EA9-CDCDF4687F2C}" srcOrd="2" destOrd="0" presId="urn:microsoft.com/office/officeart/2005/8/layout/architecture"/>
    <dgm:cxn modelId="{09950407-15B4-454F-90F4-1FDF5F342F5A}" type="presParOf" srcId="{9BF40EDE-FA9D-433C-9EA9-CDCDF4687F2C}" destId="{8E42CE56-FDCC-4A2A-8997-2CA252CEC5D6}" srcOrd="0" destOrd="0" presId="urn:microsoft.com/office/officeart/2005/8/layout/architecture"/>
    <dgm:cxn modelId="{58EF5E5D-C694-4B5A-8FBD-9BEEECD16402}" type="presParOf" srcId="{9BF40EDE-FA9D-433C-9EA9-CDCDF4687F2C}" destId="{34C8D853-2E80-456A-BE0C-5BA27E9AC37D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/>
            <a:t>Structure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Object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E8272E93-1488-4AB2-8C95-ECABEBA1A9C5}">
      <dgm:prSet phldrT="[Text]"/>
      <dgm:spPr/>
      <dgm:t>
        <a:bodyPr/>
        <a:lstStyle/>
        <a:p>
          <a:r>
            <a:rPr lang="en-US" dirty="0"/>
            <a:t>Class</a:t>
          </a:r>
        </a:p>
      </dgm:t>
    </dgm:pt>
    <dgm:pt modelId="{24696199-0125-4FDC-AFAD-8ACB18827115}" type="parTrans" cxnId="{0F5588F8-6E70-4873-A4E1-25571899B3C7}">
      <dgm:prSet/>
      <dgm:spPr/>
      <dgm:t>
        <a:bodyPr/>
        <a:lstStyle/>
        <a:p>
          <a:endParaRPr lang="en-US"/>
        </a:p>
      </dgm:t>
    </dgm:pt>
    <dgm:pt modelId="{2819D4AE-6F4D-4A79-B38D-7CBAE29A5C30}" type="sibTrans" cxnId="{0F5588F8-6E70-4873-A4E1-25571899B3C7}">
      <dgm:prSet/>
      <dgm:spPr/>
      <dgm:t>
        <a:bodyPr/>
        <a:lstStyle/>
        <a:p>
          <a:endParaRPr lang="en-US"/>
        </a:p>
      </dgm:t>
    </dgm:pt>
    <dgm:pt modelId="{BCFBE7AC-98BE-48EB-A1B9-7052459B278F}">
      <dgm:prSet phldrT="[Text]"/>
      <dgm:spPr/>
      <dgm:t>
        <a:bodyPr/>
        <a:lstStyle/>
        <a:p>
          <a:r>
            <a:rPr lang="en-US" dirty="0"/>
            <a:t>Component</a:t>
          </a:r>
        </a:p>
      </dgm:t>
    </dgm:pt>
    <dgm:pt modelId="{D04EBBCE-EE8D-41D1-A1ED-9293D4B5C533}" type="parTrans" cxnId="{8EAFEAA7-41B4-47C5-B2B5-7BC050F2D4F0}">
      <dgm:prSet/>
      <dgm:spPr/>
      <dgm:t>
        <a:bodyPr/>
        <a:lstStyle/>
        <a:p>
          <a:endParaRPr lang="en-US"/>
        </a:p>
      </dgm:t>
    </dgm:pt>
    <dgm:pt modelId="{C55250E1-849F-477C-BC02-1B122F5CEC7C}" type="sibTrans" cxnId="{8EAFEAA7-41B4-47C5-B2B5-7BC050F2D4F0}">
      <dgm:prSet/>
      <dgm:spPr/>
      <dgm:t>
        <a:bodyPr/>
        <a:lstStyle/>
        <a:p>
          <a:endParaRPr lang="en-US"/>
        </a:p>
      </dgm:t>
    </dgm:pt>
    <dgm:pt modelId="{666A8BFB-42B1-4D0A-AA22-5BB3A7CE5370}">
      <dgm:prSet phldrT="[Text]"/>
      <dgm:spPr/>
      <dgm:t>
        <a:bodyPr/>
        <a:lstStyle/>
        <a:p>
          <a:r>
            <a:rPr lang="en-US" dirty="0"/>
            <a:t>Package</a:t>
          </a:r>
        </a:p>
      </dgm:t>
    </dgm:pt>
    <dgm:pt modelId="{CEC23B0A-4C97-41CF-891B-F57BCC48DF01}" type="parTrans" cxnId="{3D4B0AC8-E514-4D0A-AB72-5B8A5369D641}">
      <dgm:prSet/>
      <dgm:spPr/>
      <dgm:t>
        <a:bodyPr/>
        <a:lstStyle/>
        <a:p>
          <a:endParaRPr lang="en-US"/>
        </a:p>
      </dgm:t>
    </dgm:pt>
    <dgm:pt modelId="{79AEA2D5-EB2E-4155-A0D6-9CB0CCE86634}" type="sibTrans" cxnId="{3D4B0AC8-E514-4D0A-AB72-5B8A5369D641}">
      <dgm:prSet/>
      <dgm:spPr/>
      <dgm:t>
        <a:bodyPr/>
        <a:lstStyle/>
        <a:p>
          <a:endParaRPr lang="en-US"/>
        </a:p>
      </dgm:t>
    </dgm:pt>
    <dgm:pt modelId="{E91601CE-BFB8-400B-B7F6-8D959817F775}">
      <dgm:prSet phldrT="[Text]"/>
      <dgm:spPr/>
      <dgm:t>
        <a:bodyPr/>
        <a:lstStyle/>
        <a:p>
          <a:r>
            <a:rPr lang="en-US" dirty="0"/>
            <a:t>Deployment</a:t>
          </a:r>
        </a:p>
      </dgm:t>
    </dgm:pt>
    <dgm:pt modelId="{35175E4B-155F-49E0-BC9F-D32B26FBDBA7}" type="parTrans" cxnId="{65E64830-63EF-426A-88A5-AEFD6476554D}">
      <dgm:prSet/>
      <dgm:spPr/>
      <dgm:t>
        <a:bodyPr/>
        <a:lstStyle/>
        <a:p>
          <a:endParaRPr lang="en-US"/>
        </a:p>
      </dgm:t>
    </dgm:pt>
    <dgm:pt modelId="{A2B003BE-1738-4013-BD44-B8B72F2F0CEE}" type="sibTrans" cxnId="{65E64830-63EF-426A-88A5-AEFD6476554D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1">
        <dgm:presLayoutVars>
          <dgm:chPref val="3"/>
        </dgm:presLayoutVars>
      </dgm:prSet>
      <dgm:spPr/>
    </dgm:pt>
    <dgm:pt modelId="{8CE85B30-5AB2-480E-9DF5-D1824E620706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0B224048-C35A-4F75-A1D6-BC51C406F26C}" type="pres">
      <dgm:prSet presAssocID="{06F76279-4A59-4E4D-A75D-90965BD0B3EE}" presName="vertTwo" presStyleCnt="0"/>
      <dgm:spPr/>
    </dgm:pt>
    <dgm:pt modelId="{C904C956-21BB-46F5-8858-41B69B611B8F}" type="pres">
      <dgm:prSet presAssocID="{06F76279-4A59-4E4D-A75D-90965BD0B3EE}" presName="txTwo" presStyleLbl="node2" presStyleIdx="0" presStyleCnt="2">
        <dgm:presLayoutVars>
          <dgm:chPref val="3"/>
        </dgm:presLayoutVars>
      </dgm:prSet>
      <dgm:spPr/>
    </dgm:pt>
    <dgm:pt modelId="{B8891121-91F2-4927-AA62-88B08EF53C57}" type="pres">
      <dgm:prSet presAssocID="{06F76279-4A59-4E4D-A75D-90965BD0B3EE}" presName="parTransTwo" presStyleCnt="0"/>
      <dgm:spPr/>
    </dgm:pt>
    <dgm:pt modelId="{BBBD34CA-5E43-4934-A9D1-6CACB1316884}" type="pres">
      <dgm:prSet presAssocID="{06F76279-4A59-4E4D-A75D-90965BD0B3EE}" presName="horzTwo" presStyleCnt="0"/>
      <dgm:spPr/>
    </dgm:pt>
    <dgm:pt modelId="{E5240428-5A72-49CE-8564-DE3859B1DF92}" type="pres">
      <dgm:prSet presAssocID="{E8272E93-1488-4AB2-8C95-ECABEBA1A9C5}" presName="vertThree" presStyleCnt="0"/>
      <dgm:spPr/>
    </dgm:pt>
    <dgm:pt modelId="{76DEE8A6-6B2E-495E-93CE-8EB3D7E8DF1B}" type="pres">
      <dgm:prSet presAssocID="{E8272E93-1488-4AB2-8C95-ECABEBA1A9C5}" presName="txThree" presStyleLbl="node3" presStyleIdx="0" presStyleCnt="3">
        <dgm:presLayoutVars>
          <dgm:chPref val="3"/>
        </dgm:presLayoutVars>
      </dgm:prSet>
      <dgm:spPr/>
    </dgm:pt>
    <dgm:pt modelId="{F8B5A265-97AF-4513-BB5E-32F33743CD29}" type="pres">
      <dgm:prSet presAssocID="{E8272E93-1488-4AB2-8C95-ECABEBA1A9C5}" presName="horzThree" presStyleCnt="0"/>
      <dgm:spPr/>
    </dgm:pt>
    <dgm:pt modelId="{7170373E-22EF-4667-B895-FF1FA81C1496}" type="pres">
      <dgm:prSet presAssocID="{2819D4AE-6F4D-4A79-B38D-7CBAE29A5C30}" presName="sibSpaceThree" presStyleCnt="0"/>
      <dgm:spPr/>
    </dgm:pt>
    <dgm:pt modelId="{C1EE8F72-797E-4356-89A7-1D2558AE80C3}" type="pres">
      <dgm:prSet presAssocID="{BCFBE7AC-98BE-48EB-A1B9-7052459B278F}" presName="vertThree" presStyleCnt="0"/>
      <dgm:spPr/>
    </dgm:pt>
    <dgm:pt modelId="{59475E83-F3FE-46A4-8EE1-6B1D58DA6A32}" type="pres">
      <dgm:prSet presAssocID="{BCFBE7AC-98BE-48EB-A1B9-7052459B278F}" presName="txThree" presStyleLbl="node3" presStyleIdx="1" presStyleCnt="3">
        <dgm:presLayoutVars>
          <dgm:chPref val="3"/>
        </dgm:presLayoutVars>
      </dgm:prSet>
      <dgm:spPr/>
    </dgm:pt>
    <dgm:pt modelId="{298D3D40-F45F-410B-A26F-CD07F96EC40E}" type="pres">
      <dgm:prSet presAssocID="{BCFBE7AC-98BE-48EB-A1B9-7052459B278F}" presName="horzThree" presStyleCnt="0"/>
      <dgm:spPr/>
    </dgm:pt>
    <dgm:pt modelId="{C1182E10-ABC2-47CB-8196-8C1CE6AF3E78}" type="pres">
      <dgm:prSet presAssocID="{24A909EE-4312-4DAF-9C1D-9E2AF53F0C65}" presName="sibSpaceTwo" presStyleCnt="0"/>
      <dgm:spPr/>
    </dgm:pt>
    <dgm:pt modelId="{1AF69125-8A48-4335-BDEF-3BC5C4ED827D}" type="pres">
      <dgm:prSet presAssocID="{666A8BFB-42B1-4D0A-AA22-5BB3A7CE5370}" presName="vertTwo" presStyleCnt="0"/>
      <dgm:spPr/>
    </dgm:pt>
    <dgm:pt modelId="{F564A6E6-CEA3-4DDD-92B4-DDD9B4F3AD51}" type="pres">
      <dgm:prSet presAssocID="{666A8BFB-42B1-4D0A-AA22-5BB3A7CE5370}" presName="txTwo" presStyleLbl="node2" presStyleIdx="1" presStyleCnt="2">
        <dgm:presLayoutVars>
          <dgm:chPref val="3"/>
        </dgm:presLayoutVars>
      </dgm:prSet>
      <dgm:spPr/>
    </dgm:pt>
    <dgm:pt modelId="{00ADCC23-3D4A-4F8D-9608-97019BA55392}" type="pres">
      <dgm:prSet presAssocID="{666A8BFB-42B1-4D0A-AA22-5BB3A7CE5370}" presName="parTransTwo" presStyleCnt="0"/>
      <dgm:spPr/>
    </dgm:pt>
    <dgm:pt modelId="{785E5B3F-6076-4D2D-A031-47B3CF2BF048}" type="pres">
      <dgm:prSet presAssocID="{666A8BFB-42B1-4D0A-AA22-5BB3A7CE5370}" presName="horzTwo" presStyleCnt="0"/>
      <dgm:spPr/>
    </dgm:pt>
    <dgm:pt modelId="{D9CE7EE1-D332-49FF-AFEE-6904E9D4076F}" type="pres">
      <dgm:prSet presAssocID="{E91601CE-BFB8-400B-B7F6-8D959817F775}" presName="vertThree" presStyleCnt="0"/>
      <dgm:spPr/>
    </dgm:pt>
    <dgm:pt modelId="{B52AE1A7-6DE7-4CD8-99C8-BE44550C1FB9}" type="pres">
      <dgm:prSet presAssocID="{E91601CE-BFB8-400B-B7F6-8D959817F775}" presName="txThree" presStyleLbl="node3" presStyleIdx="2" presStyleCnt="3">
        <dgm:presLayoutVars>
          <dgm:chPref val="3"/>
        </dgm:presLayoutVars>
      </dgm:prSet>
      <dgm:spPr/>
    </dgm:pt>
    <dgm:pt modelId="{346DDC6F-3686-4740-ABCA-400D6E563DBF}" type="pres">
      <dgm:prSet presAssocID="{E91601CE-BFB8-400B-B7F6-8D959817F775}" presName="horzThree" presStyleCnt="0"/>
      <dgm:spPr/>
    </dgm:pt>
  </dgm:ptLst>
  <dgm:cxnLst>
    <dgm:cxn modelId="{FCEB8800-EC55-4D39-9749-568A683305A7}" type="presOf" srcId="{E8272E93-1488-4AB2-8C95-ECABEBA1A9C5}" destId="{76DEE8A6-6B2E-495E-93CE-8EB3D7E8DF1B}" srcOrd="0" destOrd="0" presId="urn:microsoft.com/office/officeart/2005/8/layout/architecture"/>
    <dgm:cxn modelId="{65E64830-63EF-426A-88A5-AEFD6476554D}" srcId="{666A8BFB-42B1-4D0A-AA22-5BB3A7CE5370}" destId="{E91601CE-BFB8-400B-B7F6-8D959817F775}" srcOrd="0" destOrd="0" parTransId="{35175E4B-155F-49E0-BC9F-D32B26FBDBA7}" sibTransId="{A2B003BE-1738-4013-BD44-B8B72F2F0CEE}"/>
    <dgm:cxn modelId="{F5D3653E-EA6B-46A4-B137-C43813175520}" type="presOf" srcId="{E91601CE-BFB8-400B-B7F6-8D959817F775}" destId="{B52AE1A7-6DE7-4CD8-99C8-BE44550C1FB9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85551C72-F5AE-4598-B9DF-E8388D39A957}" type="presOf" srcId="{BCFBE7AC-98BE-48EB-A1B9-7052459B278F}" destId="{59475E83-F3FE-46A4-8EE1-6B1D58DA6A32}" srcOrd="0" destOrd="0" presId="urn:microsoft.com/office/officeart/2005/8/layout/architecture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8EAFEAA7-41B4-47C5-B2B5-7BC050F2D4F0}" srcId="{06F76279-4A59-4E4D-A75D-90965BD0B3EE}" destId="{BCFBE7AC-98BE-48EB-A1B9-7052459B278F}" srcOrd="1" destOrd="0" parTransId="{D04EBBCE-EE8D-41D1-A1ED-9293D4B5C533}" sibTransId="{C55250E1-849F-477C-BC02-1B122F5CEC7C}"/>
    <dgm:cxn modelId="{14FD8FAD-BE30-408D-B9D5-D09CF246F84E}" type="presOf" srcId="{06F76279-4A59-4E4D-A75D-90965BD0B3EE}" destId="{C904C956-21BB-46F5-8858-41B69B611B8F}" srcOrd="0" destOrd="0" presId="urn:microsoft.com/office/officeart/2005/8/layout/architecture"/>
    <dgm:cxn modelId="{3D4B0AC8-E514-4D0A-AB72-5B8A5369D641}" srcId="{70809580-2B79-4040-B618-35E2ED601698}" destId="{666A8BFB-42B1-4D0A-AA22-5BB3A7CE5370}" srcOrd="1" destOrd="0" parTransId="{CEC23B0A-4C97-41CF-891B-F57BCC48DF01}" sibTransId="{79AEA2D5-EB2E-4155-A0D6-9CB0CCE86634}"/>
    <dgm:cxn modelId="{843CDAD1-1491-4A0A-AE37-7F4FF12737F5}" type="presOf" srcId="{666A8BFB-42B1-4D0A-AA22-5BB3A7CE5370}" destId="{F564A6E6-CEA3-4DDD-92B4-DDD9B4F3AD51}" srcOrd="0" destOrd="0" presId="urn:microsoft.com/office/officeart/2005/8/layout/architecture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0F5588F8-6E70-4873-A4E1-25571899B3C7}" srcId="{06F76279-4A59-4E4D-A75D-90965BD0B3EE}" destId="{E8272E93-1488-4AB2-8C95-ECABEBA1A9C5}" srcOrd="0" destOrd="0" parTransId="{24696199-0125-4FDC-AFAD-8ACB18827115}" sibTransId="{2819D4AE-6F4D-4A79-B38D-7CBAE29A5C30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B3464CCB-EDBE-487F-B6D3-E7357871A03F}" type="presParOf" srcId="{7A30906F-078D-4136-8C9C-9E905FC30F0A}" destId="{8CE85B30-5AB2-480E-9DF5-D1824E620706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F79592D4-8803-4640-95DE-431B39C945F1}" type="presParOf" srcId="{825EDC44-9428-4121-A536-2C23A88C3E1E}" destId="{0B224048-C35A-4F75-A1D6-BC51C406F26C}" srcOrd="0" destOrd="0" presId="urn:microsoft.com/office/officeart/2005/8/layout/architecture"/>
    <dgm:cxn modelId="{79D7BE69-659D-4909-966E-E2A820F320F0}" type="presParOf" srcId="{0B224048-C35A-4F75-A1D6-BC51C406F26C}" destId="{C904C956-21BB-46F5-8858-41B69B611B8F}" srcOrd="0" destOrd="0" presId="urn:microsoft.com/office/officeart/2005/8/layout/architecture"/>
    <dgm:cxn modelId="{8D7AF2C1-5638-4273-9E8D-5B002B95EF2F}" type="presParOf" srcId="{0B224048-C35A-4F75-A1D6-BC51C406F26C}" destId="{B8891121-91F2-4927-AA62-88B08EF53C57}" srcOrd="1" destOrd="0" presId="urn:microsoft.com/office/officeart/2005/8/layout/architecture"/>
    <dgm:cxn modelId="{6BCD2C82-B405-4C85-A240-9E169C80075F}" type="presParOf" srcId="{0B224048-C35A-4F75-A1D6-BC51C406F26C}" destId="{BBBD34CA-5E43-4934-A9D1-6CACB1316884}" srcOrd="2" destOrd="0" presId="urn:microsoft.com/office/officeart/2005/8/layout/architecture"/>
    <dgm:cxn modelId="{4D115F5C-2DDF-40FD-BB00-4C42AC08C6A0}" type="presParOf" srcId="{BBBD34CA-5E43-4934-A9D1-6CACB1316884}" destId="{E5240428-5A72-49CE-8564-DE3859B1DF92}" srcOrd="0" destOrd="0" presId="urn:microsoft.com/office/officeart/2005/8/layout/architecture"/>
    <dgm:cxn modelId="{64550030-D659-46CA-9C9B-7F58B21B5AB0}" type="presParOf" srcId="{E5240428-5A72-49CE-8564-DE3859B1DF92}" destId="{76DEE8A6-6B2E-495E-93CE-8EB3D7E8DF1B}" srcOrd="0" destOrd="0" presId="urn:microsoft.com/office/officeart/2005/8/layout/architecture"/>
    <dgm:cxn modelId="{63115496-7F63-47A1-B47B-A5537C0AAB03}" type="presParOf" srcId="{E5240428-5A72-49CE-8564-DE3859B1DF92}" destId="{F8B5A265-97AF-4513-BB5E-32F33743CD29}" srcOrd="1" destOrd="0" presId="urn:microsoft.com/office/officeart/2005/8/layout/architecture"/>
    <dgm:cxn modelId="{FBA412D8-2BC2-4A94-A078-07C0D1DB3A47}" type="presParOf" srcId="{BBBD34CA-5E43-4934-A9D1-6CACB1316884}" destId="{7170373E-22EF-4667-B895-FF1FA81C1496}" srcOrd="1" destOrd="0" presId="urn:microsoft.com/office/officeart/2005/8/layout/architecture"/>
    <dgm:cxn modelId="{7DB7194E-9002-4F8B-8BE8-4DE9AE3B1752}" type="presParOf" srcId="{BBBD34CA-5E43-4934-A9D1-6CACB1316884}" destId="{C1EE8F72-797E-4356-89A7-1D2558AE80C3}" srcOrd="2" destOrd="0" presId="urn:microsoft.com/office/officeart/2005/8/layout/architecture"/>
    <dgm:cxn modelId="{474B60CA-54E3-49D1-ABBD-EEC3BB7862C1}" type="presParOf" srcId="{C1EE8F72-797E-4356-89A7-1D2558AE80C3}" destId="{59475E83-F3FE-46A4-8EE1-6B1D58DA6A32}" srcOrd="0" destOrd="0" presId="urn:microsoft.com/office/officeart/2005/8/layout/architecture"/>
    <dgm:cxn modelId="{BA4484F0-581F-4B01-BE2D-77EE6A322CDB}" type="presParOf" srcId="{C1EE8F72-797E-4356-89A7-1D2558AE80C3}" destId="{298D3D40-F45F-410B-A26F-CD07F96EC40E}" srcOrd="1" destOrd="0" presId="urn:microsoft.com/office/officeart/2005/8/layout/architecture"/>
    <dgm:cxn modelId="{05A856A5-04B8-4C1A-BF27-79CDA8184376}" type="presParOf" srcId="{825EDC44-9428-4121-A536-2C23A88C3E1E}" destId="{C1182E10-ABC2-47CB-8196-8C1CE6AF3E78}" srcOrd="1" destOrd="0" presId="urn:microsoft.com/office/officeart/2005/8/layout/architecture"/>
    <dgm:cxn modelId="{88D351BD-B4E1-4625-BADA-2692C837593D}" type="presParOf" srcId="{825EDC44-9428-4121-A536-2C23A88C3E1E}" destId="{1AF69125-8A48-4335-BDEF-3BC5C4ED827D}" srcOrd="2" destOrd="0" presId="urn:microsoft.com/office/officeart/2005/8/layout/architecture"/>
    <dgm:cxn modelId="{8E15272D-CB04-4C77-B087-DDBC38EA8DEF}" type="presParOf" srcId="{1AF69125-8A48-4335-BDEF-3BC5C4ED827D}" destId="{F564A6E6-CEA3-4DDD-92B4-DDD9B4F3AD51}" srcOrd="0" destOrd="0" presId="urn:microsoft.com/office/officeart/2005/8/layout/architecture"/>
    <dgm:cxn modelId="{8CA3B9CD-2864-4BB0-9E38-865A5EF43E32}" type="presParOf" srcId="{1AF69125-8A48-4335-BDEF-3BC5C4ED827D}" destId="{00ADCC23-3D4A-4F8D-9608-97019BA55392}" srcOrd="1" destOrd="0" presId="urn:microsoft.com/office/officeart/2005/8/layout/architecture"/>
    <dgm:cxn modelId="{4CC0612B-B620-44C7-97A6-A3F2EA752A9F}" type="presParOf" srcId="{1AF69125-8A48-4335-BDEF-3BC5C4ED827D}" destId="{785E5B3F-6076-4D2D-A031-47B3CF2BF048}" srcOrd="2" destOrd="0" presId="urn:microsoft.com/office/officeart/2005/8/layout/architecture"/>
    <dgm:cxn modelId="{DDE3976B-1F47-46F4-B6B8-E8FE572232E5}" type="presParOf" srcId="{785E5B3F-6076-4D2D-A031-47B3CF2BF048}" destId="{D9CE7EE1-D332-49FF-AFEE-6904E9D4076F}" srcOrd="0" destOrd="0" presId="urn:microsoft.com/office/officeart/2005/8/layout/architecture"/>
    <dgm:cxn modelId="{010B3967-4997-4B2D-891F-59911BEF5602}" type="presParOf" srcId="{D9CE7EE1-D332-49FF-AFEE-6904E9D4076F}" destId="{B52AE1A7-6DE7-4CD8-99C8-BE44550C1FB9}" srcOrd="0" destOrd="0" presId="urn:microsoft.com/office/officeart/2005/8/layout/architecture"/>
    <dgm:cxn modelId="{0A1F4C02-EA8E-44D7-BB65-ADDCF9899541}" type="presParOf" srcId="{D9CE7EE1-D332-49FF-AFEE-6904E9D4076F}" destId="{346DDC6F-3686-4740-ABCA-400D6E563DB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C6FAC3-D3DB-449E-8661-1FBEC07F36BA}" type="doc">
      <dgm:prSet loTypeId="urn:microsoft.com/office/officeart/2005/8/layout/architecture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09580-2B79-4040-B618-35E2ED601698}">
      <dgm:prSet phldrT="[Text]"/>
      <dgm:spPr/>
      <dgm:t>
        <a:bodyPr/>
        <a:lstStyle/>
        <a:p>
          <a:r>
            <a:rPr lang="en-US" dirty="0"/>
            <a:t>Sequence</a:t>
          </a:r>
        </a:p>
      </dgm:t>
    </dgm:pt>
    <dgm:pt modelId="{B297CD46-48E8-47E9-BBB9-7DF49F83F3C7}" type="parTrans" cxnId="{D1AF7EF7-571F-4EF9-823B-0622E73F8CFA}">
      <dgm:prSet/>
      <dgm:spPr/>
      <dgm:t>
        <a:bodyPr/>
        <a:lstStyle/>
        <a:p>
          <a:endParaRPr lang="en-US"/>
        </a:p>
      </dgm:t>
    </dgm:pt>
    <dgm:pt modelId="{21065134-1003-4A5A-9BA4-AB09E47169BA}" type="sibTrans" cxnId="{D1AF7EF7-571F-4EF9-823B-0622E73F8CFA}">
      <dgm:prSet/>
      <dgm:spPr/>
      <dgm:t>
        <a:bodyPr/>
        <a:lstStyle/>
        <a:p>
          <a:endParaRPr lang="en-US"/>
        </a:p>
      </dgm:t>
    </dgm:pt>
    <dgm:pt modelId="{06F76279-4A59-4E4D-A75D-90965BD0B3EE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F7707E41-D58D-482C-B2DE-90C6FEBFF8B2}" type="parTrans" cxnId="{9E2D7B75-C818-4EEC-8633-861AF72E1366}">
      <dgm:prSet/>
      <dgm:spPr/>
      <dgm:t>
        <a:bodyPr/>
        <a:lstStyle/>
        <a:p>
          <a:endParaRPr lang="en-US"/>
        </a:p>
      </dgm:t>
    </dgm:pt>
    <dgm:pt modelId="{24A909EE-4312-4DAF-9C1D-9E2AF53F0C65}" type="sibTrans" cxnId="{9E2D7B75-C818-4EEC-8633-861AF72E1366}">
      <dgm:prSet/>
      <dgm:spPr/>
      <dgm:t>
        <a:bodyPr/>
        <a:lstStyle/>
        <a:p>
          <a:endParaRPr lang="en-US"/>
        </a:p>
      </dgm:t>
    </dgm:pt>
    <dgm:pt modelId="{2C1C2689-DB08-4A39-B25C-59E4AD309196}">
      <dgm:prSet phldrT="[Text]"/>
      <dgm:spPr/>
      <dgm:t>
        <a:bodyPr/>
        <a:lstStyle/>
        <a:p>
          <a:r>
            <a:rPr lang="en-US" dirty="0"/>
            <a:t>Timing</a:t>
          </a:r>
        </a:p>
      </dgm:t>
    </dgm:pt>
    <dgm:pt modelId="{D5656DF2-EBFD-461E-BCC8-AA975A19FCB3}" type="parTrans" cxnId="{EA2FB971-CE2B-42CD-9CD1-20C9DE324594}">
      <dgm:prSet/>
      <dgm:spPr/>
      <dgm:t>
        <a:bodyPr/>
        <a:lstStyle/>
        <a:p>
          <a:endParaRPr lang="en-US"/>
        </a:p>
      </dgm:t>
    </dgm:pt>
    <dgm:pt modelId="{C968763D-0970-4AB4-8C41-72331CFEC87B}" type="sibTrans" cxnId="{EA2FB971-CE2B-42CD-9CD1-20C9DE324594}">
      <dgm:prSet/>
      <dgm:spPr/>
      <dgm:t>
        <a:bodyPr/>
        <a:lstStyle/>
        <a:p>
          <a:endParaRPr lang="en-US"/>
        </a:p>
      </dgm:t>
    </dgm:pt>
    <dgm:pt modelId="{AD4E5EC0-16E5-4A05-8AB4-EB5FBDEAE04B}" type="pres">
      <dgm:prSet presAssocID="{DAC6FAC3-D3DB-449E-8661-1FBEC07F36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30906F-078D-4136-8C9C-9E905FC30F0A}" type="pres">
      <dgm:prSet presAssocID="{70809580-2B79-4040-B618-35E2ED601698}" presName="vertOne" presStyleCnt="0"/>
      <dgm:spPr/>
    </dgm:pt>
    <dgm:pt modelId="{FB0903D2-A8C8-4F4C-A958-EEADC9CD462A}" type="pres">
      <dgm:prSet presAssocID="{70809580-2B79-4040-B618-35E2ED601698}" presName="txOne" presStyleLbl="node0" presStyleIdx="0" presStyleCnt="2" custScaleX="158530" custLinFactNeighborX="54995" custLinFactNeighborY="-49999">
        <dgm:presLayoutVars>
          <dgm:chPref val="3"/>
        </dgm:presLayoutVars>
      </dgm:prSet>
      <dgm:spPr/>
    </dgm:pt>
    <dgm:pt modelId="{90AF06F1-5414-4E21-B904-B88C78744618}" type="pres">
      <dgm:prSet presAssocID="{70809580-2B79-4040-B618-35E2ED601698}" presName="parTransOne" presStyleCnt="0"/>
      <dgm:spPr/>
    </dgm:pt>
    <dgm:pt modelId="{825EDC44-9428-4121-A536-2C23A88C3E1E}" type="pres">
      <dgm:prSet presAssocID="{70809580-2B79-4040-B618-35E2ED601698}" presName="horzOne" presStyleCnt="0"/>
      <dgm:spPr/>
    </dgm:pt>
    <dgm:pt modelId="{E2AB9FDA-AF12-4D0B-8E95-5FFF7D3FD20B}" type="pres">
      <dgm:prSet presAssocID="{06F76279-4A59-4E4D-A75D-90965BD0B3EE}" presName="vertTwo" presStyleCnt="0"/>
      <dgm:spPr/>
    </dgm:pt>
    <dgm:pt modelId="{E14306BF-0F0F-4AA2-8B22-94B3FF206422}" type="pres">
      <dgm:prSet presAssocID="{06F76279-4A59-4E4D-A75D-90965BD0B3EE}" presName="txTwo" presStyleLbl="node2" presStyleIdx="0" presStyleCnt="1" custScaleX="292539" custLinFactNeighborY="1610">
        <dgm:presLayoutVars>
          <dgm:chPref val="3"/>
        </dgm:presLayoutVars>
      </dgm:prSet>
      <dgm:spPr/>
    </dgm:pt>
    <dgm:pt modelId="{23FF7C59-2E62-4313-8AA0-5F726AA09FA2}" type="pres">
      <dgm:prSet presAssocID="{06F76279-4A59-4E4D-A75D-90965BD0B3EE}" presName="horzTwo" presStyleCnt="0"/>
      <dgm:spPr/>
    </dgm:pt>
    <dgm:pt modelId="{9F633168-51A8-41B4-9FE1-6763367CDB1C}" type="pres">
      <dgm:prSet presAssocID="{21065134-1003-4A5A-9BA4-AB09E47169BA}" presName="sibSpaceOne" presStyleCnt="0"/>
      <dgm:spPr/>
    </dgm:pt>
    <dgm:pt modelId="{9BF40EDE-FA9D-433C-9EA9-CDCDF4687F2C}" type="pres">
      <dgm:prSet presAssocID="{2C1C2689-DB08-4A39-B25C-59E4AD309196}" presName="vertOne" presStyleCnt="0"/>
      <dgm:spPr/>
    </dgm:pt>
    <dgm:pt modelId="{8E42CE56-FDCC-4A2A-8997-2CA252CEC5D6}" type="pres">
      <dgm:prSet presAssocID="{2C1C2689-DB08-4A39-B25C-59E4AD309196}" presName="txOne" presStyleLbl="node0" presStyleIdx="1" presStyleCnt="2" custScaleX="273216" custLinFactY="-19452" custLinFactNeighborX="-86980" custLinFactNeighborY="-100000">
        <dgm:presLayoutVars>
          <dgm:chPref val="3"/>
        </dgm:presLayoutVars>
      </dgm:prSet>
      <dgm:spPr/>
    </dgm:pt>
    <dgm:pt modelId="{34C8D853-2E80-456A-BE0C-5BA27E9AC37D}" type="pres">
      <dgm:prSet presAssocID="{2C1C2689-DB08-4A39-B25C-59E4AD309196}" presName="horzOne" presStyleCnt="0"/>
      <dgm:spPr/>
    </dgm:pt>
  </dgm:ptLst>
  <dgm:cxnLst>
    <dgm:cxn modelId="{23295400-2427-431C-BB58-3B02D5F292A4}" type="presOf" srcId="{06F76279-4A59-4E4D-A75D-90965BD0B3EE}" destId="{E14306BF-0F0F-4AA2-8B22-94B3FF206422}" srcOrd="0" destOrd="0" presId="urn:microsoft.com/office/officeart/2005/8/layout/architecture"/>
    <dgm:cxn modelId="{8E454907-3087-482D-A9F8-4963E3074B59}" type="presOf" srcId="{2C1C2689-DB08-4A39-B25C-59E4AD309196}" destId="{8E42CE56-FDCC-4A2A-8997-2CA252CEC5D6}" srcOrd="0" destOrd="0" presId="urn:microsoft.com/office/officeart/2005/8/layout/architecture"/>
    <dgm:cxn modelId="{D622FA5C-34A8-4770-8159-B5A54B2F1E35}" type="presOf" srcId="{DAC6FAC3-D3DB-449E-8661-1FBEC07F36BA}" destId="{AD4E5EC0-16E5-4A05-8AB4-EB5FBDEAE04B}" srcOrd="0" destOrd="0" presId="urn:microsoft.com/office/officeart/2005/8/layout/architecture"/>
    <dgm:cxn modelId="{EA2FB971-CE2B-42CD-9CD1-20C9DE324594}" srcId="{DAC6FAC3-D3DB-449E-8661-1FBEC07F36BA}" destId="{2C1C2689-DB08-4A39-B25C-59E4AD309196}" srcOrd="1" destOrd="0" parTransId="{D5656DF2-EBFD-461E-BCC8-AA975A19FCB3}" sibTransId="{C968763D-0970-4AB4-8C41-72331CFEC87B}"/>
    <dgm:cxn modelId="{9E2D7B75-C818-4EEC-8633-861AF72E1366}" srcId="{70809580-2B79-4040-B618-35E2ED601698}" destId="{06F76279-4A59-4E4D-A75D-90965BD0B3EE}" srcOrd="0" destOrd="0" parTransId="{F7707E41-D58D-482C-B2DE-90C6FEBFF8B2}" sibTransId="{24A909EE-4312-4DAF-9C1D-9E2AF53F0C65}"/>
    <dgm:cxn modelId="{902095DF-50DA-460C-AD19-B43AC73F26D6}" type="presOf" srcId="{70809580-2B79-4040-B618-35E2ED601698}" destId="{FB0903D2-A8C8-4F4C-A958-EEADC9CD462A}" srcOrd="0" destOrd="0" presId="urn:microsoft.com/office/officeart/2005/8/layout/architecture"/>
    <dgm:cxn modelId="{D1AF7EF7-571F-4EF9-823B-0622E73F8CFA}" srcId="{DAC6FAC3-D3DB-449E-8661-1FBEC07F36BA}" destId="{70809580-2B79-4040-B618-35E2ED601698}" srcOrd="0" destOrd="0" parTransId="{B297CD46-48E8-47E9-BBB9-7DF49F83F3C7}" sibTransId="{21065134-1003-4A5A-9BA4-AB09E47169BA}"/>
    <dgm:cxn modelId="{F1FF445F-E2E9-402E-AC6F-3448C823A2BD}" type="presParOf" srcId="{AD4E5EC0-16E5-4A05-8AB4-EB5FBDEAE04B}" destId="{7A30906F-078D-4136-8C9C-9E905FC30F0A}" srcOrd="0" destOrd="0" presId="urn:microsoft.com/office/officeart/2005/8/layout/architecture"/>
    <dgm:cxn modelId="{3FEA92C9-DFCA-4269-A2B1-98D1616E0117}" type="presParOf" srcId="{7A30906F-078D-4136-8C9C-9E905FC30F0A}" destId="{FB0903D2-A8C8-4F4C-A958-EEADC9CD462A}" srcOrd="0" destOrd="0" presId="urn:microsoft.com/office/officeart/2005/8/layout/architecture"/>
    <dgm:cxn modelId="{F56EFEAB-5774-49FD-882E-8C5882553B3E}" type="presParOf" srcId="{7A30906F-078D-4136-8C9C-9E905FC30F0A}" destId="{90AF06F1-5414-4E21-B904-B88C78744618}" srcOrd="1" destOrd="0" presId="urn:microsoft.com/office/officeart/2005/8/layout/architecture"/>
    <dgm:cxn modelId="{7250CD1D-5ED9-47DA-B6C7-D8DC3D8A2B3B}" type="presParOf" srcId="{7A30906F-078D-4136-8C9C-9E905FC30F0A}" destId="{825EDC44-9428-4121-A536-2C23A88C3E1E}" srcOrd="2" destOrd="0" presId="urn:microsoft.com/office/officeart/2005/8/layout/architecture"/>
    <dgm:cxn modelId="{6C241556-D500-467A-89E3-FB661A8039BD}" type="presParOf" srcId="{825EDC44-9428-4121-A536-2C23A88C3E1E}" destId="{E2AB9FDA-AF12-4D0B-8E95-5FFF7D3FD20B}" srcOrd="0" destOrd="0" presId="urn:microsoft.com/office/officeart/2005/8/layout/architecture"/>
    <dgm:cxn modelId="{67A2FE8D-6BE0-490A-8FDE-F2E813F90B4B}" type="presParOf" srcId="{E2AB9FDA-AF12-4D0B-8E95-5FFF7D3FD20B}" destId="{E14306BF-0F0F-4AA2-8B22-94B3FF206422}" srcOrd="0" destOrd="0" presId="urn:microsoft.com/office/officeart/2005/8/layout/architecture"/>
    <dgm:cxn modelId="{FA4288AC-4DD6-4B5F-A3FA-79AF7E75E556}" type="presParOf" srcId="{E2AB9FDA-AF12-4D0B-8E95-5FFF7D3FD20B}" destId="{23FF7C59-2E62-4313-8AA0-5F726AA09FA2}" srcOrd="1" destOrd="0" presId="urn:microsoft.com/office/officeart/2005/8/layout/architecture"/>
    <dgm:cxn modelId="{61D53199-9AFC-4900-846F-37E1E4686AB7}" type="presParOf" srcId="{AD4E5EC0-16E5-4A05-8AB4-EB5FBDEAE04B}" destId="{9F633168-51A8-41B4-9FE1-6763367CDB1C}" srcOrd="1" destOrd="0" presId="urn:microsoft.com/office/officeart/2005/8/layout/architecture"/>
    <dgm:cxn modelId="{2F6E87E4-09B3-4387-B9D0-A6AC0800B3EA}" type="presParOf" srcId="{AD4E5EC0-16E5-4A05-8AB4-EB5FBDEAE04B}" destId="{9BF40EDE-FA9D-433C-9EA9-CDCDF4687F2C}" srcOrd="2" destOrd="0" presId="urn:microsoft.com/office/officeart/2005/8/layout/architecture"/>
    <dgm:cxn modelId="{09950407-15B4-454F-90F4-1FDF5F342F5A}" type="presParOf" srcId="{9BF40EDE-FA9D-433C-9EA9-CDCDF4687F2C}" destId="{8E42CE56-FDCC-4A2A-8997-2CA252CEC5D6}" srcOrd="0" destOrd="0" presId="urn:microsoft.com/office/officeart/2005/8/layout/architecture"/>
    <dgm:cxn modelId="{58EF5E5D-C694-4B5A-8FBD-9BEEECD16402}" type="presParOf" srcId="{9BF40EDE-FA9D-433C-9EA9-CDCDF4687F2C}" destId="{34C8D853-2E80-456A-BE0C-5BA27E9AC37D}" srcOrd="1" destOrd="0" presId="urn:microsoft.com/office/officeart/2005/8/layout/architecture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9CE1D-EBB1-4469-8617-906547FA471C}">
      <dsp:nvSpPr>
        <dsp:cNvPr id="0" name=""/>
        <dsp:cNvSpPr/>
      </dsp:nvSpPr>
      <dsp:spPr>
        <a:xfrm>
          <a:off x="5029199" y="599518"/>
          <a:ext cx="725195" cy="251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860"/>
              </a:lnTo>
              <a:lnTo>
                <a:pt x="725195" y="125860"/>
              </a:lnTo>
              <a:lnTo>
                <a:pt x="725195" y="251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5B239-AE54-4B20-AF23-648B6132FE89}">
      <dsp:nvSpPr>
        <dsp:cNvPr id="0" name=""/>
        <dsp:cNvSpPr/>
      </dsp:nvSpPr>
      <dsp:spPr>
        <a:xfrm>
          <a:off x="4304004" y="599518"/>
          <a:ext cx="725195" cy="251720"/>
        </a:xfrm>
        <a:custGeom>
          <a:avLst/>
          <a:gdLst/>
          <a:ahLst/>
          <a:cxnLst/>
          <a:rect l="0" t="0" r="0" b="0"/>
          <a:pathLst>
            <a:path>
              <a:moveTo>
                <a:pt x="725195" y="0"/>
              </a:moveTo>
              <a:lnTo>
                <a:pt x="725195" y="125860"/>
              </a:lnTo>
              <a:lnTo>
                <a:pt x="0" y="125860"/>
              </a:lnTo>
              <a:lnTo>
                <a:pt x="0" y="251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8A730-61F2-4609-8D99-14DED360E8CA}">
      <dsp:nvSpPr>
        <dsp:cNvPr id="0" name=""/>
        <dsp:cNvSpPr/>
      </dsp:nvSpPr>
      <dsp:spPr>
        <a:xfrm>
          <a:off x="4429864" y="182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UML</a:t>
          </a:r>
        </a:p>
      </dsp:txBody>
      <dsp:txXfrm>
        <a:off x="4429864" y="182"/>
        <a:ext cx="1198671" cy="599335"/>
      </dsp:txXfrm>
    </dsp:sp>
    <dsp:sp modelId="{689C5C35-8D20-48D6-93FA-DB3170E1269D}">
      <dsp:nvSpPr>
        <dsp:cNvPr id="0" name=""/>
        <dsp:cNvSpPr/>
      </dsp:nvSpPr>
      <dsp:spPr>
        <a:xfrm>
          <a:off x="3704668" y="851238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Structural</a:t>
          </a:r>
        </a:p>
      </dsp:txBody>
      <dsp:txXfrm>
        <a:off x="3704668" y="851238"/>
        <a:ext cx="1198671" cy="599335"/>
      </dsp:txXfrm>
    </dsp:sp>
    <dsp:sp modelId="{F02F709E-179A-4DBA-B4AA-698439DEB902}">
      <dsp:nvSpPr>
        <dsp:cNvPr id="0" name=""/>
        <dsp:cNvSpPr/>
      </dsp:nvSpPr>
      <dsp:spPr>
        <a:xfrm>
          <a:off x="5155060" y="851238"/>
          <a:ext cx="1198671" cy="599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Behavioural</a:t>
          </a:r>
          <a:endParaRPr lang="en-US" sz="1900" kern="1200" dirty="0"/>
        </a:p>
      </dsp:txBody>
      <dsp:txXfrm>
        <a:off x="5155060" y="851238"/>
        <a:ext cx="1198671" cy="599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2119623" y="0"/>
          <a:ext cx="932852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Activity</a:t>
          </a:r>
        </a:p>
      </dsp:txBody>
      <dsp:txXfrm>
        <a:off x="2140657" y="21034"/>
        <a:ext cx="890784" cy="676076"/>
      </dsp:txXfrm>
    </dsp:sp>
    <dsp:sp modelId="{E14306BF-0F0F-4AA2-8B22-94B3FF206422}">
      <dsp:nvSpPr>
        <dsp:cNvPr id="0" name=""/>
        <dsp:cNvSpPr/>
      </dsp:nvSpPr>
      <dsp:spPr>
        <a:xfrm>
          <a:off x="2333" y="146"/>
          <a:ext cx="956751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 Case</a:t>
          </a:r>
        </a:p>
      </dsp:txBody>
      <dsp:txXfrm>
        <a:off x="23367" y="21180"/>
        <a:ext cx="914683" cy="676076"/>
      </dsp:txXfrm>
    </dsp:sp>
    <dsp:sp modelId="{E74F3147-9C00-4B0C-8EA7-AA8032EC2FA2}">
      <dsp:nvSpPr>
        <dsp:cNvPr id="0" name=""/>
        <dsp:cNvSpPr/>
      </dsp:nvSpPr>
      <dsp:spPr>
        <a:xfrm>
          <a:off x="1039451" y="146"/>
          <a:ext cx="956751" cy="718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State</a:t>
          </a:r>
        </a:p>
      </dsp:txBody>
      <dsp:txXfrm>
        <a:off x="1060485" y="21180"/>
        <a:ext cx="914683" cy="676076"/>
      </dsp:txXfrm>
    </dsp:sp>
    <dsp:sp modelId="{8E42CE56-FDCC-4A2A-8997-2CA252CEC5D6}">
      <dsp:nvSpPr>
        <dsp:cNvPr id="0" name=""/>
        <dsp:cNvSpPr/>
      </dsp:nvSpPr>
      <dsp:spPr>
        <a:xfrm>
          <a:off x="159479" y="743565"/>
          <a:ext cx="2613997" cy="5790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Interaction</a:t>
          </a:r>
        </a:p>
      </dsp:txBody>
      <dsp:txXfrm>
        <a:off x="176439" y="760525"/>
        <a:ext cx="2580077" cy="545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539" y="1335548"/>
          <a:ext cx="4699529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Structure</a:t>
          </a:r>
        </a:p>
      </dsp:txBody>
      <dsp:txXfrm>
        <a:off x="17731" y="1352740"/>
        <a:ext cx="4665145" cy="552604"/>
      </dsp:txXfrm>
    </dsp:sp>
    <dsp:sp modelId="{C904C956-21BB-46F5-8858-41B69B611B8F}">
      <dsp:nvSpPr>
        <dsp:cNvPr id="0" name=""/>
        <dsp:cNvSpPr/>
      </dsp:nvSpPr>
      <dsp:spPr>
        <a:xfrm>
          <a:off x="539" y="668227"/>
          <a:ext cx="306987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Object</a:t>
          </a:r>
        </a:p>
      </dsp:txBody>
      <dsp:txXfrm>
        <a:off x="17731" y="685419"/>
        <a:ext cx="3035494" cy="552604"/>
      </dsp:txXfrm>
    </dsp:sp>
    <dsp:sp modelId="{76DEE8A6-6B2E-495E-93CE-8EB3D7E8DF1B}">
      <dsp:nvSpPr>
        <dsp:cNvPr id="0" name=""/>
        <dsp:cNvSpPr/>
      </dsp:nvSpPr>
      <dsp:spPr>
        <a:xfrm>
          <a:off x="539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Class</a:t>
          </a:r>
        </a:p>
      </dsp:txBody>
      <dsp:txXfrm>
        <a:off x="17731" y="18098"/>
        <a:ext cx="1468984" cy="552604"/>
      </dsp:txXfrm>
    </dsp:sp>
    <dsp:sp modelId="{59475E83-F3FE-46A4-8EE1-6B1D58DA6A32}">
      <dsp:nvSpPr>
        <dsp:cNvPr id="0" name=""/>
        <dsp:cNvSpPr/>
      </dsp:nvSpPr>
      <dsp:spPr>
        <a:xfrm>
          <a:off x="1567049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Component</a:t>
          </a:r>
        </a:p>
      </dsp:txBody>
      <dsp:txXfrm>
        <a:off x="1584241" y="18098"/>
        <a:ext cx="1468984" cy="552604"/>
      </dsp:txXfrm>
    </dsp:sp>
    <dsp:sp modelId="{F564A6E6-CEA3-4DDD-92B4-DDD9B4F3AD51}">
      <dsp:nvSpPr>
        <dsp:cNvPr id="0" name=""/>
        <dsp:cNvSpPr/>
      </dsp:nvSpPr>
      <dsp:spPr>
        <a:xfrm>
          <a:off x="3196700" y="668227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Package</a:t>
          </a:r>
        </a:p>
      </dsp:txBody>
      <dsp:txXfrm>
        <a:off x="3213892" y="685419"/>
        <a:ext cx="1468984" cy="552604"/>
      </dsp:txXfrm>
    </dsp:sp>
    <dsp:sp modelId="{B52AE1A7-6DE7-4CD8-99C8-BE44550C1FB9}">
      <dsp:nvSpPr>
        <dsp:cNvPr id="0" name=""/>
        <dsp:cNvSpPr/>
      </dsp:nvSpPr>
      <dsp:spPr>
        <a:xfrm>
          <a:off x="3196700" y="906"/>
          <a:ext cx="1503368" cy="58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Deployment</a:t>
          </a:r>
        </a:p>
      </dsp:txBody>
      <dsp:txXfrm>
        <a:off x="3213892" y="18098"/>
        <a:ext cx="1468984" cy="552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03D2-A8C8-4F4C-A958-EEADC9CD462A}">
      <dsp:nvSpPr>
        <dsp:cNvPr id="0" name=""/>
        <dsp:cNvSpPr/>
      </dsp:nvSpPr>
      <dsp:spPr>
        <a:xfrm>
          <a:off x="935298" y="578548"/>
          <a:ext cx="2691517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Sequence</a:t>
          </a:r>
        </a:p>
      </dsp:txBody>
      <dsp:txXfrm>
        <a:off x="950605" y="593855"/>
        <a:ext cx="2660903" cy="491999"/>
      </dsp:txXfrm>
    </dsp:sp>
    <dsp:sp modelId="{E14306BF-0F0F-4AA2-8B22-94B3FF206422}">
      <dsp:nvSpPr>
        <dsp:cNvPr id="0" name=""/>
        <dsp:cNvSpPr/>
      </dsp:nvSpPr>
      <dsp:spPr>
        <a:xfrm>
          <a:off x="498455" y="8983"/>
          <a:ext cx="1697797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Communication</a:t>
          </a:r>
        </a:p>
      </dsp:txBody>
      <dsp:txXfrm>
        <a:off x="513762" y="24290"/>
        <a:ext cx="1667183" cy="491999"/>
      </dsp:txXfrm>
    </dsp:sp>
    <dsp:sp modelId="{8E42CE56-FDCC-4A2A-8997-2CA252CEC5D6}">
      <dsp:nvSpPr>
        <dsp:cNvPr id="0" name=""/>
        <dsp:cNvSpPr/>
      </dsp:nvSpPr>
      <dsp:spPr>
        <a:xfrm>
          <a:off x="2285812" y="9639"/>
          <a:ext cx="1585653" cy="522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Timing</a:t>
          </a:r>
        </a:p>
      </dsp:txBody>
      <dsp:txXfrm>
        <a:off x="2301119" y="24946"/>
        <a:ext cx="1555039" cy="491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31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1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9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0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1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7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7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1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1B6711-3C6D-4B92-9300-0302B914B1C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342E93-66A0-435D-B3D8-6BD8F536E0C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8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mpirical-software.engineering/assets/pdf/fse14-sketches-slides.pdf" TargetMode="External"/><Relationship Id="rId2" Type="http://schemas.openxmlformats.org/officeDocument/2006/relationships/hyperlink" Target="https://www.tutorialspoint.com/uml/uml_basic_notation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C224-0664-4792-B336-9264C0E55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UML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AD253-F7D5-47CF-83B7-4181C68100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49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3">
            <a:extLst>
              <a:ext uri="{FF2B5EF4-FFF2-40B4-BE49-F238E27FC236}">
                <a16:creationId xmlns:a16="http://schemas.microsoft.com/office/drawing/2014/main" id="{8F20DC03-6A23-44A0-8C70-978BAEB20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1" y="1063067"/>
            <a:ext cx="89833" cy="31226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 anchor="ctr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46A1156-2EEC-41F2-AA7E-1B0074478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Sequence Diagrams</a:t>
            </a:r>
            <a:endParaRPr lang="en-US" altLang="en-US" dirty="0"/>
          </a:p>
        </p:txBody>
      </p:sp>
      <p:sp>
        <p:nvSpPr>
          <p:cNvPr id="17412" name="Rectangle 35">
            <a:extLst>
              <a:ext uri="{FF2B5EF4-FFF2-40B4-BE49-F238E27FC236}">
                <a16:creationId xmlns:a16="http://schemas.microsoft.com/office/drawing/2014/main" id="{CB24E27E-093F-4090-A250-F308AE75B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114" y="2378076"/>
            <a:ext cx="1349375" cy="5318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3" name="Rectangle 36">
            <a:extLst>
              <a:ext uri="{FF2B5EF4-FFF2-40B4-BE49-F238E27FC236}">
                <a16:creationId xmlns:a16="http://schemas.microsoft.com/office/drawing/2014/main" id="{CA7FF7FF-497B-4854-8D52-64FFA5CC7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1" y="2419350"/>
            <a:ext cx="6075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u="sng">
                <a:solidFill>
                  <a:srgbClr val="000000"/>
                </a:solidFill>
              </a:rPr>
              <a:t> : Client</a:t>
            </a:r>
            <a:endParaRPr lang="en-US" altLang="en-US" sz="1800"/>
          </a:p>
        </p:txBody>
      </p:sp>
      <p:sp>
        <p:nvSpPr>
          <p:cNvPr id="17414" name="Line 37">
            <a:extLst>
              <a:ext uri="{FF2B5EF4-FFF2-40B4-BE49-F238E27FC236}">
                <a16:creationId xmlns:a16="http://schemas.microsoft.com/office/drawing/2014/main" id="{669F17FF-DCFA-4102-8DD0-3DBDC105C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6800" y="2909889"/>
            <a:ext cx="1588" cy="2174875"/>
          </a:xfrm>
          <a:prstGeom prst="line">
            <a:avLst/>
          </a:prstGeom>
          <a:noFill/>
          <a:ln w="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Rectangle 38">
            <a:extLst>
              <a:ext uri="{FF2B5EF4-FFF2-40B4-BE49-F238E27FC236}">
                <a16:creationId xmlns:a16="http://schemas.microsoft.com/office/drawing/2014/main" id="{B3DE0723-2450-4FD0-A336-DD88CAAC2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6950" y="3387725"/>
            <a:ext cx="141288" cy="8001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39">
            <a:extLst>
              <a:ext uri="{FF2B5EF4-FFF2-40B4-BE49-F238E27FC236}">
                <a16:creationId xmlns:a16="http://schemas.microsoft.com/office/drawing/2014/main" id="{A2EAF632-42A8-4CFD-BDAD-722503E9C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839" y="2378076"/>
            <a:ext cx="1349375" cy="5318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7" name="Rectangle 40">
            <a:extLst>
              <a:ext uri="{FF2B5EF4-FFF2-40B4-BE49-F238E27FC236}">
                <a16:creationId xmlns:a16="http://schemas.microsoft.com/office/drawing/2014/main" id="{0EA325AF-B596-4A18-9DED-426C24AE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1" y="2419350"/>
            <a:ext cx="8063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u="sng">
                <a:solidFill>
                  <a:srgbClr val="000000"/>
                </a:solidFill>
              </a:rPr>
              <a:t> : Supplier</a:t>
            </a:r>
            <a:endParaRPr lang="en-US" altLang="en-US" sz="1800"/>
          </a:p>
        </p:txBody>
      </p:sp>
      <p:sp>
        <p:nvSpPr>
          <p:cNvPr id="17418" name="Line 41">
            <a:extLst>
              <a:ext uri="{FF2B5EF4-FFF2-40B4-BE49-F238E27FC236}">
                <a16:creationId xmlns:a16="http://schemas.microsoft.com/office/drawing/2014/main" id="{7C10A151-DF9A-48FB-8B5E-694AD7439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0525" y="2909889"/>
            <a:ext cx="1588" cy="2174875"/>
          </a:xfrm>
          <a:prstGeom prst="line">
            <a:avLst/>
          </a:prstGeom>
          <a:noFill/>
          <a:ln w="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Rectangle 42">
            <a:extLst>
              <a:ext uri="{FF2B5EF4-FFF2-40B4-BE49-F238E27FC236}">
                <a16:creationId xmlns:a16="http://schemas.microsoft.com/office/drawing/2014/main" id="{5DACA628-0043-46AE-8C53-6075934A1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676" y="3387725"/>
            <a:ext cx="125413" cy="5334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0" name="Rectangle 43">
            <a:extLst>
              <a:ext uri="{FF2B5EF4-FFF2-40B4-BE49-F238E27FC236}">
                <a16:creationId xmlns:a16="http://schemas.microsoft.com/office/drawing/2014/main" id="{E18BF452-256E-412E-B929-910A5BCE8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3625850"/>
            <a:ext cx="127000" cy="2667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1" name="Line 46">
            <a:extLst>
              <a:ext uri="{FF2B5EF4-FFF2-40B4-BE49-F238E27FC236}">
                <a16:creationId xmlns:a16="http://schemas.microsoft.com/office/drawing/2014/main" id="{F7588DE2-8DE6-425D-96E1-EE6BDBA920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8239" y="3387725"/>
            <a:ext cx="29924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47">
            <a:extLst>
              <a:ext uri="{FF2B5EF4-FFF2-40B4-BE49-F238E27FC236}">
                <a16:creationId xmlns:a16="http://schemas.microsoft.com/office/drawing/2014/main" id="{FCFDD963-3C6C-462A-924F-18E83E33F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0813" y="3387725"/>
            <a:ext cx="169862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48">
            <a:extLst>
              <a:ext uri="{FF2B5EF4-FFF2-40B4-BE49-F238E27FC236}">
                <a16:creationId xmlns:a16="http://schemas.microsoft.com/office/drawing/2014/main" id="{C15419D3-0E9E-4846-9E36-6EE478FDD7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00813" y="3317875"/>
            <a:ext cx="169862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49">
            <a:extLst>
              <a:ext uri="{FF2B5EF4-FFF2-40B4-BE49-F238E27FC236}">
                <a16:creationId xmlns:a16="http://schemas.microsoft.com/office/drawing/2014/main" id="{84FFBF5E-BD37-4C1E-8E58-691A6DAE9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9" y="3078163"/>
            <a:ext cx="19412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1. PerformResponsibility</a:t>
            </a:r>
            <a:endParaRPr lang="en-US" altLang="en-US" sz="1800"/>
          </a:p>
        </p:txBody>
      </p:sp>
      <p:sp>
        <p:nvSpPr>
          <p:cNvPr id="17425" name="Rectangle 50">
            <a:extLst>
              <a:ext uri="{FF2B5EF4-FFF2-40B4-BE49-F238E27FC236}">
                <a16:creationId xmlns:a16="http://schemas.microsoft.com/office/drawing/2014/main" id="{D16576E6-C940-4BB9-8252-95D4A05AC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625850"/>
            <a:ext cx="660400" cy="1397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6" name="Line 51">
            <a:extLst>
              <a:ext uri="{FF2B5EF4-FFF2-40B4-BE49-F238E27FC236}">
                <a16:creationId xmlns:a16="http://schemas.microsoft.com/office/drawing/2014/main" id="{0C900697-2E44-4F02-82CC-248203F6F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226" y="3765550"/>
            <a:ext cx="155575" cy="571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52">
            <a:extLst>
              <a:ext uri="{FF2B5EF4-FFF2-40B4-BE49-F238E27FC236}">
                <a16:creationId xmlns:a16="http://schemas.microsoft.com/office/drawing/2014/main" id="{336CC429-39C4-43E4-A5A3-305E7CB534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0226" y="3695700"/>
            <a:ext cx="155575" cy="698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Rectangle 53">
            <a:extLst>
              <a:ext uri="{FF2B5EF4-FFF2-40B4-BE49-F238E27FC236}">
                <a16:creationId xmlns:a16="http://schemas.microsoft.com/office/drawing/2014/main" id="{01667254-CA45-42A5-95EF-FCFE4DEAE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888" y="3387725"/>
            <a:ext cx="27170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1.1. PerformAnotherResponsibility</a:t>
            </a:r>
            <a:endParaRPr lang="en-US" altLang="en-US" sz="1800"/>
          </a:p>
        </p:txBody>
      </p:sp>
      <p:sp>
        <p:nvSpPr>
          <p:cNvPr id="17429" name="Text Box 4">
            <a:extLst>
              <a:ext uri="{FF2B5EF4-FFF2-40B4-BE49-F238E27FC236}">
                <a16:creationId xmlns:a16="http://schemas.microsoft.com/office/drawing/2014/main" id="{3A72526B-B33E-425E-BD8D-04DBF27EA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733800"/>
            <a:ext cx="1025922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Message</a:t>
            </a:r>
          </a:p>
        </p:txBody>
      </p:sp>
      <p:sp>
        <p:nvSpPr>
          <p:cNvPr id="17430" name="Text Box 5">
            <a:extLst>
              <a:ext uri="{FF2B5EF4-FFF2-40B4-BE49-F238E27FC236}">
                <a16:creationId xmlns:a16="http://schemas.microsoft.com/office/drawing/2014/main" id="{DA22B6A9-7410-4D52-868E-6340152DB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1" y="4572001"/>
            <a:ext cx="1782539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Focus of Control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(Activation)</a:t>
            </a:r>
          </a:p>
        </p:txBody>
      </p:sp>
      <p:sp>
        <p:nvSpPr>
          <p:cNvPr id="17431" name="Text Box 6">
            <a:extLst>
              <a:ext uri="{FF2B5EF4-FFF2-40B4-BE49-F238E27FC236}">
                <a16:creationId xmlns:a16="http://schemas.microsoft.com/office/drawing/2014/main" id="{0C7CD658-DABF-4A02-8399-40209DB8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09801"/>
            <a:ext cx="129540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Object Lifeline</a:t>
            </a:r>
          </a:p>
        </p:txBody>
      </p:sp>
      <p:sp>
        <p:nvSpPr>
          <p:cNvPr id="17432" name="Text Box 7">
            <a:extLst>
              <a:ext uri="{FF2B5EF4-FFF2-40B4-BE49-F238E27FC236}">
                <a16:creationId xmlns:a16="http://schemas.microsoft.com/office/drawing/2014/main" id="{8F20ECDC-AF2F-408A-9138-C5C7858E7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438401"/>
            <a:ext cx="203902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Reflexive message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(Message to self)</a:t>
            </a:r>
          </a:p>
        </p:txBody>
      </p:sp>
      <p:sp>
        <p:nvSpPr>
          <p:cNvPr id="17433" name="Text Box 8">
            <a:extLst>
              <a:ext uri="{FF2B5EF4-FFF2-40B4-BE49-F238E27FC236}">
                <a16:creationId xmlns:a16="http://schemas.microsoft.com/office/drawing/2014/main" id="{52DBD7AF-0A15-4833-B652-72E4B874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191000"/>
            <a:ext cx="2025650" cy="86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Hierarchical message numbering</a:t>
            </a:r>
          </a:p>
        </p:txBody>
      </p:sp>
      <p:sp>
        <p:nvSpPr>
          <p:cNvPr id="17434" name="Text Box 10">
            <a:extLst>
              <a:ext uri="{FF2B5EF4-FFF2-40B4-BE49-F238E27FC236}">
                <a16:creationId xmlns:a16="http://schemas.microsoft.com/office/drawing/2014/main" id="{146550EC-E078-48B2-9EDF-A3E4D8A50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76400"/>
            <a:ext cx="1359346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Client object</a:t>
            </a:r>
          </a:p>
        </p:txBody>
      </p:sp>
      <p:sp>
        <p:nvSpPr>
          <p:cNvPr id="17435" name="Text Box 11">
            <a:extLst>
              <a:ext uri="{FF2B5EF4-FFF2-40B4-BE49-F238E27FC236}">
                <a16:creationId xmlns:a16="http://schemas.microsoft.com/office/drawing/2014/main" id="{641F1358-1272-4BFC-B1BD-D39B88448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9" y="1676400"/>
            <a:ext cx="1615827" cy="3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447F"/>
                </a:solidFill>
              </a:rPr>
              <a:t>Supplier object</a:t>
            </a:r>
          </a:p>
        </p:txBody>
      </p:sp>
      <p:sp>
        <p:nvSpPr>
          <p:cNvPr id="17436" name="Rectangle 23">
            <a:extLst>
              <a:ext uri="{FF2B5EF4-FFF2-40B4-BE49-F238E27FC236}">
                <a16:creationId xmlns:a16="http://schemas.microsoft.com/office/drawing/2014/main" id="{1243E3A0-E42F-40E2-B760-ED0D863DB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412750"/>
            <a:ext cx="652462" cy="45085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7" name="Rectangle 24">
            <a:extLst>
              <a:ext uri="{FF2B5EF4-FFF2-40B4-BE49-F238E27FC236}">
                <a16:creationId xmlns:a16="http://schemas.microsoft.com/office/drawing/2014/main" id="{5F751129-5B35-42C9-903A-004B4512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1" y="457200"/>
            <a:ext cx="391133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Client</a:t>
            </a:r>
            <a:endParaRPr lang="en-US" altLang="en-US" sz="1800"/>
          </a:p>
        </p:txBody>
      </p:sp>
      <p:sp>
        <p:nvSpPr>
          <p:cNvPr id="17438" name="Rectangle 25">
            <a:extLst>
              <a:ext uri="{FF2B5EF4-FFF2-40B4-BE49-F238E27FC236}">
                <a16:creationId xmlns:a16="http://schemas.microsoft.com/office/drawing/2014/main" id="{70D36C95-DE5A-48A0-97F4-F452569C7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649288"/>
            <a:ext cx="652462" cy="214312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9" name="Rectangle 26">
            <a:extLst>
              <a:ext uri="{FF2B5EF4-FFF2-40B4-BE49-F238E27FC236}">
                <a16:creationId xmlns:a16="http://schemas.microsoft.com/office/drawing/2014/main" id="{AFF8EBAC-098D-4ED7-9C83-D9C1119D3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0063" y="738188"/>
            <a:ext cx="652462" cy="125412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0" name="Rectangle 27">
            <a:extLst>
              <a:ext uri="{FF2B5EF4-FFF2-40B4-BE49-F238E27FC236}">
                <a16:creationId xmlns:a16="http://schemas.microsoft.com/office/drawing/2014/main" id="{15E78F99-A9B4-4073-B2A9-A4F9C024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138238"/>
            <a:ext cx="2184400" cy="84455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1" name="Rectangle 28">
            <a:extLst>
              <a:ext uri="{FF2B5EF4-FFF2-40B4-BE49-F238E27FC236}">
                <a16:creationId xmlns:a16="http://schemas.microsoft.com/office/drawing/2014/main" id="{1FDAD15F-CDFB-4EAD-B465-BB7B32BD2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6514" y="1171575"/>
            <a:ext cx="561051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Supplier</a:t>
            </a:r>
            <a:endParaRPr lang="en-US" altLang="en-US" sz="1800"/>
          </a:p>
        </p:txBody>
      </p:sp>
      <p:sp>
        <p:nvSpPr>
          <p:cNvPr id="17442" name="Rectangle 29">
            <a:extLst>
              <a:ext uri="{FF2B5EF4-FFF2-40B4-BE49-F238E27FC236}">
                <a16:creationId xmlns:a16="http://schemas.microsoft.com/office/drawing/2014/main" id="{3DBFCE2E-6C46-405D-9D3D-E770682C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374776"/>
            <a:ext cx="2184400" cy="608013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3" name="Rectangle 30">
            <a:extLst>
              <a:ext uri="{FF2B5EF4-FFF2-40B4-BE49-F238E27FC236}">
                <a16:creationId xmlns:a16="http://schemas.microsoft.com/office/drawing/2014/main" id="{104CBBB8-1553-47EA-8223-2484F2280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1465264"/>
            <a:ext cx="2184400" cy="517525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4" name="Rectangle 31">
            <a:extLst>
              <a:ext uri="{FF2B5EF4-FFF2-40B4-BE49-F238E27FC236}">
                <a16:creationId xmlns:a16="http://schemas.microsoft.com/office/drawing/2014/main" id="{FE1AD611-8A89-46C4-A7F3-09ECDC112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1" y="1577975"/>
            <a:ext cx="1593385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PerformResponsibility()</a:t>
            </a:r>
            <a:endParaRPr lang="en-US" altLang="en-US" sz="1800"/>
          </a:p>
        </p:txBody>
      </p:sp>
      <p:sp>
        <p:nvSpPr>
          <p:cNvPr id="17445" name="Rectangle 32">
            <a:extLst>
              <a:ext uri="{FF2B5EF4-FFF2-40B4-BE49-F238E27FC236}">
                <a16:creationId xmlns:a16="http://schemas.microsoft.com/office/drawing/2014/main" id="{5BE5E03F-F0A9-4BA1-BDA3-539912C76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9276" y="1757363"/>
            <a:ext cx="2130391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PerformAnotherResponsibility()</a:t>
            </a:r>
            <a:endParaRPr lang="en-US" altLang="en-US" sz="1800"/>
          </a:p>
        </p:txBody>
      </p:sp>
      <p:sp>
        <p:nvSpPr>
          <p:cNvPr id="17446" name="Line 13">
            <a:extLst>
              <a:ext uri="{FF2B5EF4-FFF2-40B4-BE49-F238E27FC236}">
                <a16:creationId xmlns:a16="http://schemas.microsoft.com/office/drawing/2014/main" id="{D45E9CA0-796E-46FA-84AA-3DC4064DD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1981200"/>
            <a:ext cx="762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7" name="Line 14">
            <a:extLst>
              <a:ext uri="{FF2B5EF4-FFF2-40B4-BE49-F238E27FC236}">
                <a16:creationId xmlns:a16="http://schemas.microsoft.com/office/drawing/2014/main" id="{B0747C10-C9C3-4A5B-AD95-4E3EE2674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981200"/>
            <a:ext cx="2286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8" name="Line 15">
            <a:extLst>
              <a:ext uri="{FF2B5EF4-FFF2-40B4-BE49-F238E27FC236}">
                <a16:creationId xmlns:a16="http://schemas.microsoft.com/office/drawing/2014/main" id="{568808F2-A7F0-4F6A-B0F7-ACE5B5F5F7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2819400"/>
            <a:ext cx="10668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49" name="Line 16">
            <a:extLst>
              <a:ext uri="{FF2B5EF4-FFF2-40B4-BE49-F238E27FC236}">
                <a16:creationId xmlns:a16="http://schemas.microsoft.com/office/drawing/2014/main" id="{02337BDE-262C-4439-B5DA-188F97F3B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743200"/>
            <a:ext cx="1143000" cy="4572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0" name="Line 17">
            <a:extLst>
              <a:ext uri="{FF2B5EF4-FFF2-40B4-BE49-F238E27FC236}">
                <a16:creationId xmlns:a16="http://schemas.microsoft.com/office/drawing/2014/main" id="{8EC3BDF8-11F8-4427-959B-DBEC5AA55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429000"/>
            <a:ext cx="762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1" name="Line 18">
            <a:extLst>
              <a:ext uri="{FF2B5EF4-FFF2-40B4-BE49-F238E27FC236}">
                <a16:creationId xmlns:a16="http://schemas.microsoft.com/office/drawing/2014/main" id="{8846802A-3D22-457C-BC9A-6CA4E5C175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191000"/>
            <a:ext cx="990600" cy="381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2" name="Line 19">
            <a:extLst>
              <a:ext uri="{FF2B5EF4-FFF2-40B4-BE49-F238E27FC236}">
                <a16:creationId xmlns:a16="http://schemas.microsoft.com/office/drawing/2014/main" id="{6175009C-727D-49C8-89EE-AAC81A83E4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3886200"/>
            <a:ext cx="1066800" cy="7620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3" name="Line 20">
            <a:extLst>
              <a:ext uri="{FF2B5EF4-FFF2-40B4-BE49-F238E27FC236}">
                <a16:creationId xmlns:a16="http://schemas.microsoft.com/office/drawing/2014/main" id="{E507ADDD-ABDF-4AA1-901E-A204ADC993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7600" y="3581400"/>
            <a:ext cx="838200" cy="6096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4" name="Line 21">
            <a:extLst>
              <a:ext uri="{FF2B5EF4-FFF2-40B4-BE49-F238E27FC236}">
                <a16:creationId xmlns:a16="http://schemas.microsoft.com/office/drawing/2014/main" id="{564EBE93-52B6-448B-8A88-FF0064F8B9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0" y="3048000"/>
            <a:ext cx="76200" cy="304800"/>
          </a:xfrm>
          <a:prstGeom prst="line">
            <a:avLst/>
          </a:prstGeom>
          <a:noFill/>
          <a:ln w="25400">
            <a:solidFill>
              <a:srgbClr val="00447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4450" tIns="17463" rIns="44450" bIns="17463">
            <a:spAutoFit/>
          </a:bodyPr>
          <a:lstStyle/>
          <a:p>
            <a:endParaRPr lang="en-US"/>
          </a:p>
        </p:txBody>
      </p:sp>
      <p:sp>
        <p:nvSpPr>
          <p:cNvPr id="17455" name="Text Box 34">
            <a:extLst>
              <a:ext uri="{FF2B5EF4-FFF2-40B4-BE49-F238E27FC236}">
                <a16:creationId xmlns:a16="http://schemas.microsoft.com/office/drawing/2014/main" id="{58477034-151C-4A7C-B2FB-87C3FA96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04801"/>
            <a:ext cx="859210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The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classes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077A981-C24C-431C-BEF0-CD97806DE03C}"/>
              </a:ext>
            </a:extLst>
          </p:cNvPr>
          <p:cNvSpPr txBox="1"/>
          <p:nvPr/>
        </p:nvSpPr>
        <p:spPr>
          <a:xfrm>
            <a:off x="1905000" y="5562600"/>
            <a:ext cx="8534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Sequence diagrams illustrate how objects interact with each other </a:t>
            </a:r>
            <a:r>
              <a:rPr lang="en-US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dynamically</a:t>
            </a:r>
          </a:p>
        </p:txBody>
      </p:sp>
    </p:spTree>
    <p:extLst>
      <p:ext uri="{BB962C8B-B14F-4D97-AF65-F5344CB8AC3E}">
        <p14:creationId xmlns:p14="http://schemas.microsoft.com/office/powerpoint/2010/main" val="2333722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quence diagram for withdrawing amount from AT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48" y="525010"/>
            <a:ext cx="6553200" cy="579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0" y="24402"/>
            <a:ext cx="8866598" cy="63314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ATM Withdrawal</a:t>
            </a:r>
          </a:p>
        </p:txBody>
      </p:sp>
    </p:spTree>
    <p:extLst>
      <p:ext uri="{BB962C8B-B14F-4D97-AF65-F5344CB8AC3E}">
        <p14:creationId xmlns:p14="http://schemas.microsoft.com/office/powerpoint/2010/main" val="775676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486" y="1098096"/>
            <a:ext cx="6096000" cy="485775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0" y="24402"/>
            <a:ext cx="8866598" cy="63314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ATM Withdrawal (slightly different objects and style) </a:t>
            </a:r>
          </a:p>
        </p:txBody>
      </p:sp>
    </p:spTree>
    <p:extLst>
      <p:ext uri="{BB962C8B-B14F-4D97-AF65-F5344CB8AC3E}">
        <p14:creationId xmlns:p14="http://schemas.microsoft.com/office/powerpoint/2010/main" val="132526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B794-D07F-4EA9-8032-FF9860C89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FE710-A32F-4EA4-B276-0C993AC76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566980" cy="4023360"/>
          </a:xfrm>
        </p:spPr>
        <p:txBody>
          <a:bodyPr/>
          <a:lstStyle/>
          <a:p>
            <a:r>
              <a:rPr lang="en-US" dirty="0"/>
              <a:t>Intent</a:t>
            </a:r>
          </a:p>
          <a:p>
            <a:r>
              <a:rPr lang="en-US" dirty="0"/>
              <a:t>- To show the software from the perspective of the user</a:t>
            </a:r>
          </a:p>
          <a:p>
            <a:r>
              <a:rPr lang="en-US" dirty="0"/>
              <a:t>The actor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use cases</a:t>
            </a:r>
          </a:p>
        </p:txBody>
      </p:sp>
      <p:pic>
        <p:nvPicPr>
          <p:cNvPr id="3074" name="Picture 2" descr="Actor Notation">
            <a:extLst>
              <a:ext uri="{FF2B5EF4-FFF2-40B4-BE49-F238E27FC236}">
                <a16:creationId xmlns:a16="http://schemas.microsoft.com/office/drawing/2014/main" id="{7CE2CC70-D88D-4475-BD87-41046D256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66" y="2645554"/>
            <a:ext cx="16097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se case Notation">
            <a:extLst>
              <a:ext uri="{FF2B5EF4-FFF2-40B4-BE49-F238E27FC236}">
                <a16:creationId xmlns:a16="http://schemas.microsoft.com/office/drawing/2014/main" id="{FE3A29D6-DDA3-405F-977F-CF98658B0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858" y="4344603"/>
            <a:ext cx="36385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98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5241-7B32-48F6-9964-74381F0D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in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2EE4-A9DF-4417-8CEA-F207F312C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gold standard, UML has reduced in usage for a </a:t>
            </a:r>
            <a:r>
              <a:rPr lang="en-US"/>
              <a:t>few reasons:</a:t>
            </a:r>
            <a:endParaRPr lang="en-US" dirty="0"/>
          </a:p>
          <a:p>
            <a:r>
              <a:rPr lang="en-US" dirty="0"/>
              <a:t>- Complexity in notation</a:t>
            </a:r>
          </a:p>
          <a:p>
            <a:r>
              <a:rPr lang="en-US" dirty="0"/>
              <a:t>- Time to create</a:t>
            </a:r>
          </a:p>
          <a:p>
            <a:r>
              <a:rPr lang="en-US" dirty="0"/>
              <a:t>- Lack of clarity</a:t>
            </a:r>
          </a:p>
          <a:p>
            <a:endParaRPr lang="en-US" dirty="0"/>
          </a:p>
          <a:p>
            <a:r>
              <a:rPr lang="en-US" dirty="0"/>
              <a:t>So why talk about it?</a:t>
            </a:r>
          </a:p>
          <a:p>
            <a:r>
              <a:rPr lang="en-US" dirty="0"/>
              <a:t>- Some parts are still very relevant</a:t>
            </a:r>
          </a:p>
          <a:p>
            <a:pPr lvl="1"/>
            <a:r>
              <a:rPr lang="en-US" dirty="0"/>
              <a:t>- Sequence diagrams, Swim Lanes, …</a:t>
            </a:r>
          </a:p>
          <a:p>
            <a:r>
              <a:rPr lang="en-US" dirty="0"/>
              <a:t>- You may run into this in interviews or on the job (UML has been around, and legacy lives on!)</a:t>
            </a:r>
          </a:p>
        </p:txBody>
      </p:sp>
    </p:spTree>
    <p:extLst>
      <p:ext uri="{BB962C8B-B14F-4D97-AF65-F5344CB8AC3E}">
        <p14:creationId xmlns:p14="http://schemas.microsoft.com/office/powerpoint/2010/main" val="371049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4992-BF0C-4E34-9BE0-0CC0F049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11211-57CA-4797-82A6-5F150A13F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https://www.tutorialspoint.com/uml/uml_basic_notations.htm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http://empirical-software.engineering/assets/pdf/fse14-sketches-slides.pdf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4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8811-5DF5-42A6-8F2E-8CE9CC01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UML?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A8FB4-4D83-49C7-9216-E301C06EE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Universal Modeling Language</a:t>
            </a:r>
          </a:p>
          <a:p>
            <a:r>
              <a:rPr lang="en-US" dirty="0"/>
              <a:t>- Created during the OO ascendance</a:t>
            </a:r>
          </a:p>
          <a:p>
            <a:r>
              <a:rPr lang="en-US" dirty="0"/>
              <a:t>- An attempt to have a consistent way to diagram out</a:t>
            </a:r>
          </a:p>
          <a:p>
            <a:pPr lvl="1"/>
            <a:r>
              <a:rPr lang="en-US" dirty="0"/>
              <a:t>- Architecture</a:t>
            </a:r>
          </a:p>
          <a:p>
            <a:pPr lvl="1"/>
            <a:r>
              <a:rPr lang="en-US" dirty="0"/>
              <a:t>- Design</a:t>
            </a:r>
          </a:p>
          <a:p>
            <a:pPr lvl="1"/>
            <a:r>
              <a:rPr lang="en-US" dirty="0"/>
              <a:t>- Requirements</a:t>
            </a:r>
          </a:p>
          <a:p>
            <a:r>
              <a:rPr lang="en-US" dirty="0"/>
              <a:t>In the case of Requirements, UML was heavily touted as ‘the’ way to show Use Cases</a:t>
            </a:r>
          </a:p>
        </p:txBody>
      </p:sp>
    </p:spTree>
    <p:extLst>
      <p:ext uri="{BB962C8B-B14F-4D97-AF65-F5344CB8AC3E}">
        <p14:creationId xmlns:p14="http://schemas.microsoft.com/office/powerpoint/2010/main" val="36576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F17E-D4A8-4A6D-A49E-4A85E7DD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4017E-C8F0-4E67-9159-812B89002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Object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case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Sequence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Collaboration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Activity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Statechart</a:t>
            </a:r>
            <a:r>
              <a:rPr lang="en-US" dirty="0"/>
              <a:t>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Deployment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Component diagram</a:t>
            </a:r>
          </a:p>
          <a:p>
            <a:endParaRPr lang="en-US" dirty="0"/>
          </a:p>
          <a:p>
            <a:r>
              <a:rPr lang="en-US" dirty="0"/>
              <a:t>We’ll look at Use Case Diagrams for now</a:t>
            </a:r>
          </a:p>
        </p:txBody>
      </p:sp>
    </p:spTree>
    <p:extLst>
      <p:ext uri="{BB962C8B-B14F-4D97-AF65-F5344CB8AC3E}">
        <p14:creationId xmlns:p14="http://schemas.microsoft.com/office/powerpoint/2010/main" val="251750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6303-1498-4642-8963-B6ADC303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Hierarchy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B407F3-8F97-484E-9A6B-39316A4EA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12730"/>
              </p:ext>
            </p:extLst>
          </p:nvPr>
        </p:nvGraphicFramePr>
        <p:xfrm>
          <a:off x="1096963" y="1846263"/>
          <a:ext cx="10058400" cy="145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1B60DEC-9DEE-43A4-BC25-B93C560C85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913784"/>
              </p:ext>
            </p:extLst>
          </p:nvPr>
        </p:nvGraphicFramePr>
        <p:xfrm>
          <a:off x="6538411" y="3560981"/>
          <a:ext cx="4773269" cy="155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D8E1899-DFF4-4711-9AAE-33259F1E07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211162"/>
              </p:ext>
            </p:extLst>
          </p:nvPr>
        </p:nvGraphicFramePr>
        <p:xfrm>
          <a:off x="712486" y="3632358"/>
          <a:ext cx="4700608" cy="1923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AC26B39-DAE2-484D-B2E5-92866D02D2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641706"/>
              </p:ext>
            </p:extLst>
          </p:nvPr>
        </p:nvGraphicFramePr>
        <p:xfrm>
          <a:off x="6096000" y="4977254"/>
          <a:ext cx="4377863" cy="1157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95113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85BE-3CEF-4C54-99C0-05C3C8D2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Class &amp;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E146C-F3CD-46BA-92B2-815113DF5ACD}"/>
              </a:ext>
            </a:extLst>
          </p:cNvPr>
          <p:cNvSpPr txBox="1"/>
          <p:nvPr/>
        </p:nvSpPr>
        <p:spPr>
          <a:xfrm>
            <a:off x="1346356" y="2030753"/>
            <a:ext cx="247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D43FA6-C815-4B18-973E-3F4170D47FB8}"/>
              </a:ext>
            </a:extLst>
          </p:cNvPr>
          <p:cNvSpPr txBox="1"/>
          <p:nvPr/>
        </p:nvSpPr>
        <p:spPr>
          <a:xfrm>
            <a:off x="2737590" y="5621036"/>
            <a:ext cx="6625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difference between a class and an object?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940AF2CC-A0BA-49D3-BF07-DBC1BEA1398B}"/>
              </a:ext>
            </a:extLst>
          </p:cNvPr>
          <p:cNvSpPr/>
          <p:nvPr/>
        </p:nvSpPr>
        <p:spPr>
          <a:xfrm>
            <a:off x="4890573" y="2521671"/>
            <a:ext cx="198091" cy="4795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C288B4-FC96-4D21-A5D3-84BDE40902BE}"/>
              </a:ext>
            </a:extLst>
          </p:cNvPr>
          <p:cNvSpPr txBox="1"/>
          <p:nvPr/>
        </p:nvSpPr>
        <p:spPr>
          <a:xfrm>
            <a:off x="5088664" y="2560934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A814782F-A073-4B53-90E4-2DCA1E4DA337}"/>
              </a:ext>
            </a:extLst>
          </p:cNvPr>
          <p:cNvSpPr/>
          <p:nvPr/>
        </p:nvSpPr>
        <p:spPr>
          <a:xfrm>
            <a:off x="4890573" y="3066020"/>
            <a:ext cx="198091" cy="600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8A31DA-4E1D-45BA-9C4C-6E3FE0AA4F31}"/>
              </a:ext>
            </a:extLst>
          </p:cNvPr>
          <p:cNvSpPr txBox="1"/>
          <p:nvPr/>
        </p:nvSpPr>
        <p:spPr>
          <a:xfrm>
            <a:off x="5154542" y="3177921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7E2758-06B6-44F2-B74A-BF01DEDE3D2E}"/>
              </a:ext>
            </a:extLst>
          </p:cNvPr>
          <p:cNvSpPr txBox="1"/>
          <p:nvPr/>
        </p:nvSpPr>
        <p:spPr>
          <a:xfrm>
            <a:off x="134636" y="2529366"/>
            <a:ext cx="1375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Visibility</a:t>
            </a:r>
          </a:p>
          <a:p>
            <a:r>
              <a:rPr lang="en-US" dirty="0"/>
              <a:t>+: public</a:t>
            </a:r>
          </a:p>
          <a:p>
            <a:r>
              <a:rPr lang="en-US" dirty="0"/>
              <a:t>-: Private</a:t>
            </a:r>
          </a:p>
          <a:p>
            <a:r>
              <a:rPr lang="en-US" dirty="0"/>
              <a:t>#: Protected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3B2E17-E0DA-4268-B514-303C43E7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240" y="2477659"/>
            <a:ext cx="2944779" cy="2449639"/>
          </a:xfrm>
          <a:prstGeom prst="rect">
            <a:avLst/>
          </a:prstGeom>
        </p:spPr>
      </p:pic>
      <p:sp>
        <p:nvSpPr>
          <p:cNvPr id="15" name="Right Brace 14">
            <a:extLst>
              <a:ext uri="{FF2B5EF4-FFF2-40B4-BE49-F238E27FC236}">
                <a16:creationId xmlns:a16="http://schemas.microsoft.com/office/drawing/2014/main" id="{F8353D20-014C-48F1-B64B-AE3A8C7A53E8}"/>
              </a:ext>
            </a:extLst>
          </p:cNvPr>
          <p:cNvSpPr/>
          <p:nvPr/>
        </p:nvSpPr>
        <p:spPr>
          <a:xfrm>
            <a:off x="4890573" y="3706182"/>
            <a:ext cx="198091" cy="600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14EE62-8ECA-497D-9267-2953D5E6CBF5}"/>
              </a:ext>
            </a:extLst>
          </p:cNvPr>
          <p:cNvSpPr txBox="1"/>
          <p:nvPr/>
        </p:nvSpPr>
        <p:spPr>
          <a:xfrm>
            <a:off x="5154542" y="3781727"/>
            <a:ext cx="207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7068F3-285B-45FE-85C1-F050DF5D2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585" y="2400085"/>
            <a:ext cx="3268429" cy="225608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CE72009-1822-4CEE-8CAD-B17E0EA87C4E}"/>
              </a:ext>
            </a:extLst>
          </p:cNvPr>
          <p:cNvSpPr txBox="1"/>
          <p:nvPr/>
        </p:nvSpPr>
        <p:spPr>
          <a:xfrm>
            <a:off x="7389063" y="2030753"/>
            <a:ext cx="247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E3C4C9-BCD8-4376-8AFF-BFA020CEF545}"/>
              </a:ext>
            </a:extLst>
          </p:cNvPr>
          <p:cNvCxnSpPr>
            <a:cxnSpLocks/>
          </p:cNvCxnSpPr>
          <p:nvPr/>
        </p:nvCxnSpPr>
        <p:spPr>
          <a:xfrm flipH="1">
            <a:off x="8465212" y="2215419"/>
            <a:ext cx="1811971" cy="5460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5AF60C7-E27E-4D35-AD82-5F9A50A4A098}"/>
              </a:ext>
            </a:extLst>
          </p:cNvPr>
          <p:cNvSpPr txBox="1"/>
          <p:nvPr/>
        </p:nvSpPr>
        <p:spPr>
          <a:xfrm>
            <a:off x="10277183" y="1660506"/>
            <a:ext cx="1817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Underline indicates object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E7E672E-BDD1-4CFF-B714-8879FAE1E45C}"/>
              </a:ext>
            </a:extLst>
          </p:cNvPr>
          <p:cNvSpPr/>
          <p:nvPr/>
        </p:nvSpPr>
        <p:spPr>
          <a:xfrm>
            <a:off x="4890573" y="4454194"/>
            <a:ext cx="198091" cy="4309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71A8C5-7AE8-449B-AFB9-3435649D3D1F}"/>
              </a:ext>
            </a:extLst>
          </p:cNvPr>
          <p:cNvSpPr txBox="1"/>
          <p:nvPr/>
        </p:nvSpPr>
        <p:spPr>
          <a:xfrm>
            <a:off x="5103269" y="4454194"/>
            <a:ext cx="228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578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0515-5223-49C9-9E84-ECEDFDA3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Inheritance and Association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5FC873-65AB-4C64-9EE1-EB1801235D21}"/>
              </a:ext>
            </a:extLst>
          </p:cNvPr>
          <p:cNvCxnSpPr/>
          <p:nvPr/>
        </p:nvCxnSpPr>
        <p:spPr>
          <a:xfrm>
            <a:off x="1602089" y="2818770"/>
            <a:ext cx="2493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10774D1D-AD6D-4E27-835F-D111789A2000}"/>
              </a:ext>
            </a:extLst>
          </p:cNvPr>
          <p:cNvSpPr/>
          <p:nvPr/>
        </p:nvSpPr>
        <p:spPr>
          <a:xfrm rot="5400000">
            <a:off x="3981607" y="2589225"/>
            <a:ext cx="687689" cy="45908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59AA38-E5C4-4FE8-8815-83B83657472C}"/>
              </a:ext>
            </a:extLst>
          </p:cNvPr>
          <p:cNvSpPr txBox="1"/>
          <p:nvPr/>
        </p:nvSpPr>
        <p:spPr>
          <a:xfrm>
            <a:off x="1097280" y="2327564"/>
            <a:ext cx="199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Child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E1E0A1-36D7-48B4-B643-4211365C5497}"/>
              </a:ext>
            </a:extLst>
          </p:cNvPr>
          <p:cNvSpPr txBox="1"/>
          <p:nvPr/>
        </p:nvSpPr>
        <p:spPr>
          <a:xfrm>
            <a:off x="1949964" y="2975712"/>
            <a:ext cx="1993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Generalization (increasing)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104FB-DA51-4271-AC44-BD79F2D08F6E}"/>
              </a:ext>
            </a:extLst>
          </p:cNvPr>
          <p:cNvSpPr txBox="1"/>
          <p:nvPr/>
        </p:nvSpPr>
        <p:spPr>
          <a:xfrm>
            <a:off x="4707396" y="2601837"/>
            <a:ext cx="199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923C33-F212-4870-B289-1C250BD4877C}"/>
              </a:ext>
            </a:extLst>
          </p:cNvPr>
          <p:cNvSpPr/>
          <p:nvPr/>
        </p:nvSpPr>
        <p:spPr>
          <a:xfrm>
            <a:off x="9110340" y="3429000"/>
            <a:ext cx="1744653" cy="555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Aeroplane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6D6CC5-8982-45CB-AB4A-179C160370BB}"/>
              </a:ext>
            </a:extLst>
          </p:cNvPr>
          <p:cNvSpPr/>
          <p:nvPr/>
        </p:nvSpPr>
        <p:spPr>
          <a:xfrm>
            <a:off x="9101179" y="2078447"/>
            <a:ext cx="1744653" cy="555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Passengers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550FE59-DB0C-44F9-8859-525A5BFA8351}"/>
              </a:ext>
            </a:extLst>
          </p:cNvPr>
          <p:cNvCxnSpPr>
            <a:stCxn id="12" idx="2"/>
            <a:endCxn id="3" idx="0"/>
          </p:cNvCxnSpPr>
          <p:nvPr/>
        </p:nvCxnSpPr>
        <p:spPr>
          <a:xfrm>
            <a:off x="9973506" y="2633598"/>
            <a:ext cx="9161" cy="795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2CB8C3-BB90-42E1-8857-FCBFC07173A6}"/>
              </a:ext>
            </a:extLst>
          </p:cNvPr>
          <p:cNvSpPr txBox="1"/>
          <p:nvPr/>
        </p:nvSpPr>
        <p:spPr>
          <a:xfrm>
            <a:off x="9431418" y="2696896"/>
            <a:ext cx="81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0..*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23AB68-AB05-4595-9A87-32C5C3806D09}"/>
              </a:ext>
            </a:extLst>
          </p:cNvPr>
          <p:cNvSpPr txBox="1"/>
          <p:nvPr/>
        </p:nvSpPr>
        <p:spPr>
          <a:xfrm>
            <a:off x="1351966" y="4841271"/>
            <a:ext cx="268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62E182-9603-444D-9E49-DC86A8CDD16A}"/>
              </a:ext>
            </a:extLst>
          </p:cNvPr>
          <p:cNvSpPr txBox="1"/>
          <p:nvPr/>
        </p:nvSpPr>
        <p:spPr>
          <a:xfrm>
            <a:off x="8901290" y="4779553"/>
            <a:ext cx="268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</p:spTree>
    <p:extLst>
      <p:ext uri="{BB962C8B-B14F-4D97-AF65-F5344CB8AC3E}">
        <p14:creationId xmlns:p14="http://schemas.microsoft.com/office/powerpoint/2010/main" val="270141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69818-3A80-45F4-803E-B391B4E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Notation: States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E8E420B-8F3C-437E-BC26-50BE11907F32}"/>
              </a:ext>
            </a:extLst>
          </p:cNvPr>
          <p:cNvSpPr/>
          <p:nvPr/>
        </p:nvSpPr>
        <p:spPr>
          <a:xfrm>
            <a:off x="1511405" y="2599617"/>
            <a:ext cx="748145" cy="717917"/>
          </a:xfrm>
          <a:prstGeom prst="ellipse">
            <a:avLst/>
          </a:prstGeom>
          <a:solidFill>
            <a:schemeClr val="tx1"/>
          </a:solidFill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7714D5-D31C-4553-B580-6C1E06E0CDD3}"/>
              </a:ext>
            </a:extLst>
          </p:cNvPr>
          <p:cNvSpPr/>
          <p:nvPr/>
        </p:nvSpPr>
        <p:spPr>
          <a:xfrm>
            <a:off x="1511405" y="3820832"/>
            <a:ext cx="748145" cy="7179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A76BFE-292A-4095-AAB4-84A46FEE3F20}"/>
              </a:ext>
            </a:extLst>
          </p:cNvPr>
          <p:cNvSpPr/>
          <p:nvPr/>
        </p:nvSpPr>
        <p:spPr>
          <a:xfrm>
            <a:off x="1614054" y="3952197"/>
            <a:ext cx="542846" cy="4551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DEC296-F97A-472F-8F74-A0DF61AC226A}"/>
              </a:ext>
            </a:extLst>
          </p:cNvPr>
          <p:cNvSpPr txBox="1"/>
          <p:nvPr/>
        </p:nvSpPr>
        <p:spPr>
          <a:xfrm>
            <a:off x="2318892" y="2635284"/>
            <a:ext cx="143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16BD8B-C247-440F-AE32-17B4C7AFA2BC}"/>
              </a:ext>
            </a:extLst>
          </p:cNvPr>
          <p:cNvSpPr txBox="1"/>
          <p:nvPr/>
        </p:nvSpPr>
        <p:spPr>
          <a:xfrm>
            <a:off x="2362199" y="4014644"/>
            <a:ext cx="133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09A4D9-07A3-4C9F-8934-06BBA966B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720" y="2037059"/>
            <a:ext cx="6575016" cy="39123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AE5EB3-A578-496E-92B1-E57E69ABC20C}"/>
              </a:ext>
            </a:extLst>
          </p:cNvPr>
          <p:cNvSpPr txBox="1"/>
          <p:nvPr/>
        </p:nvSpPr>
        <p:spPr>
          <a:xfrm>
            <a:off x="10653040" y="1957826"/>
            <a:ext cx="1335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ATM Transaction</a:t>
            </a:r>
          </a:p>
        </p:txBody>
      </p:sp>
    </p:spTree>
    <p:extLst>
      <p:ext uri="{BB962C8B-B14F-4D97-AF65-F5344CB8AC3E}">
        <p14:creationId xmlns:p14="http://schemas.microsoft.com/office/powerpoint/2010/main" val="411566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85BE-3CEF-4C54-99C0-05C3C8D2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E146C-F3CD-46BA-92B2-815113DF5ACD}"/>
              </a:ext>
            </a:extLst>
          </p:cNvPr>
          <p:cNvSpPr txBox="1"/>
          <p:nvPr/>
        </p:nvSpPr>
        <p:spPr>
          <a:xfrm>
            <a:off x="1346356" y="2030753"/>
            <a:ext cx="433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Interfaces: A circle with a name</a:t>
            </a:r>
          </a:p>
        </p:txBody>
      </p:sp>
      <p:pic>
        <p:nvPicPr>
          <p:cNvPr id="2050" name="Picture 2" descr="Interface Notation">
            <a:extLst>
              <a:ext uri="{FF2B5EF4-FFF2-40B4-BE49-F238E27FC236}">
                <a16:creationId xmlns:a16="http://schemas.microsoft.com/office/drawing/2014/main" id="{5F088AAD-9BDD-40F3-A57D-83A4FCE2F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2" y="2693478"/>
            <a:ext cx="29051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70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28C0-7CAD-41E3-85CE-2FCB502B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46542"/>
            <a:ext cx="10058400" cy="824141"/>
          </a:xfrm>
        </p:spPr>
        <p:txBody>
          <a:bodyPr/>
          <a:lstStyle/>
          <a:p>
            <a:r>
              <a:rPr lang="en-US" dirty="0"/>
              <a:t>Interaction diagrams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AE968F-7B4C-4108-A79E-156124627BE1}"/>
              </a:ext>
            </a:extLst>
          </p:cNvPr>
          <p:cNvSpPr txBox="1"/>
          <p:nvPr/>
        </p:nvSpPr>
        <p:spPr>
          <a:xfrm>
            <a:off x="875131" y="2558076"/>
            <a:ext cx="2328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Communications </a:t>
            </a:r>
            <a:r>
              <a:rPr lang="en-US"/>
              <a:t>between objects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75B13-F6BB-422D-A2C9-B97A4DB46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071562"/>
            <a:ext cx="51435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72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176</TotalTime>
  <Words>366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UML Overview</vt:lpstr>
      <vt:lpstr>What is UML?</vt:lpstr>
      <vt:lpstr>Types of diagrams</vt:lpstr>
      <vt:lpstr>UML Hierarchy</vt:lpstr>
      <vt:lpstr>Notation: Class &amp; Object</vt:lpstr>
      <vt:lpstr>Notation: Inheritance and Association</vt:lpstr>
      <vt:lpstr>Notation: States</vt:lpstr>
      <vt:lpstr>Notations</vt:lpstr>
      <vt:lpstr>Interaction diagrams</vt:lpstr>
      <vt:lpstr>Sequence Diagrams</vt:lpstr>
      <vt:lpstr>Sequence Diagrams</vt:lpstr>
      <vt:lpstr>PowerPoint Presentation</vt:lpstr>
      <vt:lpstr>PowerPoint Presentation</vt:lpstr>
      <vt:lpstr>Components of Use Cases</vt:lpstr>
      <vt:lpstr>The shift in focus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Overview</dc:title>
  <dc:creator>Kal Rabb</dc:creator>
  <cp:lastModifiedBy>Kal Rabb</cp:lastModifiedBy>
  <cp:revision>6</cp:revision>
  <dcterms:created xsi:type="dcterms:W3CDTF">2018-07-05T20:17:37Z</dcterms:created>
  <dcterms:modified xsi:type="dcterms:W3CDTF">2021-09-15T14:46:26Z</dcterms:modified>
</cp:coreProperties>
</file>